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715" r:id="rId5"/>
  </p:sldMasterIdLst>
  <p:notesMasterIdLst>
    <p:notesMasterId r:id="rId20"/>
  </p:notesMasterIdLst>
  <p:handoutMasterIdLst>
    <p:handoutMasterId r:id="rId21"/>
  </p:handoutMasterIdLst>
  <p:sldIdLst>
    <p:sldId id="611" r:id="rId6"/>
    <p:sldId id="617" r:id="rId7"/>
    <p:sldId id="612" r:id="rId8"/>
    <p:sldId id="621" r:id="rId9"/>
    <p:sldId id="632" r:id="rId10"/>
    <p:sldId id="633" r:id="rId11"/>
    <p:sldId id="634" r:id="rId12"/>
    <p:sldId id="635" r:id="rId13"/>
    <p:sldId id="614" r:id="rId14"/>
    <p:sldId id="626" r:id="rId15"/>
    <p:sldId id="628" r:id="rId16"/>
    <p:sldId id="636" r:id="rId17"/>
    <p:sldId id="622" r:id="rId18"/>
    <p:sldId id="62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3853"/>
    <a:srgbClr val="168E1C"/>
    <a:srgbClr val="141414"/>
    <a:srgbClr val="B11F33"/>
    <a:srgbClr val="101820"/>
    <a:srgbClr val="7FBCE0"/>
    <a:srgbClr val="ABAEB7"/>
    <a:srgbClr val="97999B"/>
    <a:srgbClr val="C8C9C7"/>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C100C8-858B-4D46-815A-A12D1B7F8641}" v="3" dt="2026-04-26T15:14:54.737"/>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6327" autoAdjust="0"/>
  </p:normalViewPr>
  <p:slideViewPr>
    <p:cSldViewPr snapToGrid="0">
      <p:cViewPr>
        <p:scale>
          <a:sx n="112" d="100"/>
          <a:sy n="112" d="100"/>
        </p:scale>
        <p:origin x="29" y="6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14358"/>
    </p:cViewPr>
  </p:sorterViewPr>
  <p:notesViewPr>
    <p:cSldViewPr snapToGrid="0" showGuides="1">
      <p:cViewPr varScale="1">
        <p:scale>
          <a:sx n="58" d="100"/>
          <a:sy n="58" d="100"/>
        </p:scale>
        <p:origin x="324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Phillips" userId="8ea30cf0b01d95c1" providerId="LiveId" clId="{8D3C244C-F9A4-467D-A34F-2EAD94205DB1}"/>
    <pc:docChg chg="custSel addSld delSld modSld delMainMaster">
      <pc:chgData name="Andrea Phillips" userId="8ea30cf0b01d95c1" providerId="LiveId" clId="{8D3C244C-F9A4-467D-A34F-2EAD94205DB1}" dt="2026-04-26T15:24:35.584" v="1137" actId="47"/>
      <pc:docMkLst>
        <pc:docMk/>
      </pc:docMkLst>
      <pc:sldChg chg="del">
        <pc:chgData name="Andrea Phillips" userId="8ea30cf0b01d95c1" providerId="LiveId" clId="{8D3C244C-F9A4-467D-A34F-2EAD94205DB1}" dt="2026-04-26T15:24:35.584" v="1137" actId="47"/>
        <pc:sldMkLst>
          <pc:docMk/>
          <pc:sldMk cId="3433476065" sldId="256"/>
        </pc:sldMkLst>
      </pc:sldChg>
      <pc:sldChg chg="addSp modSp mod">
        <pc:chgData name="Andrea Phillips" userId="8ea30cf0b01d95c1" providerId="LiveId" clId="{8D3C244C-F9A4-467D-A34F-2EAD94205DB1}" dt="2026-04-26T15:00:54.972" v="9" actId="1076"/>
        <pc:sldMkLst>
          <pc:docMk/>
          <pc:sldMk cId="868376172" sldId="611"/>
        </pc:sldMkLst>
        <pc:spChg chg="mod">
          <ac:chgData name="Andrea Phillips" userId="8ea30cf0b01d95c1" providerId="LiveId" clId="{8D3C244C-F9A4-467D-A34F-2EAD94205DB1}" dt="2026-04-26T15:00:47.772" v="8" actId="1076"/>
          <ac:spMkLst>
            <pc:docMk/>
            <pc:sldMk cId="868376172" sldId="611"/>
            <ac:spMk id="2" creationId="{7C02117D-829E-4A3C-21A5-8D999B2909CC}"/>
          </ac:spMkLst>
        </pc:spChg>
        <pc:picChg chg="add mod">
          <ac:chgData name="Andrea Phillips" userId="8ea30cf0b01d95c1" providerId="LiveId" clId="{8D3C244C-F9A4-467D-A34F-2EAD94205DB1}" dt="2026-04-26T15:00:54.972" v="9" actId="1076"/>
          <ac:picMkLst>
            <pc:docMk/>
            <pc:sldMk cId="868376172" sldId="611"/>
            <ac:picMk id="5" creationId="{386A5BF5-D10A-CB0E-47F5-BBD4FFF80E33}"/>
          </ac:picMkLst>
        </pc:picChg>
      </pc:sldChg>
      <pc:sldChg chg="modSp mod">
        <pc:chgData name="Andrea Phillips" userId="8ea30cf0b01d95c1" providerId="LiveId" clId="{8D3C244C-F9A4-467D-A34F-2EAD94205DB1}" dt="2026-04-26T15:03:56.497" v="407" actId="20577"/>
        <pc:sldMkLst>
          <pc:docMk/>
          <pc:sldMk cId="1914269253" sldId="614"/>
        </pc:sldMkLst>
        <pc:spChg chg="mod">
          <ac:chgData name="Andrea Phillips" userId="8ea30cf0b01d95c1" providerId="LiveId" clId="{8D3C244C-F9A4-467D-A34F-2EAD94205DB1}" dt="2026-04-26T15:03:56.497" v="407" actId="20577"/>
          <ac:spMkLst>
            <pc:docMk/>
            <pc:sldMk cId="1914269253" sldId="614"/>
            <ac:spMk id="6" creationId="{DC0BFAA3-AC1A-82B4-F6E1-DAFE8BB16F25}"/>
          </ac:spMkLst>
        </pc:spChg>
      </pc:sldChg>
      <pc:sldChg chg="addSp delSp modSp mod">
        <pc:chgData name="Andrea Phillips" userId="8ea30cf0b01d95c1" providerId="LiveId" clId="{8D3C244C-F9A4-467D-A34F-2EAD94205DB1}" dt="2026-04-26T15:23:59.422" v="1136" actId="20577"/>
        <pc:sldMkLst>
          <pc:docMk/>
          <pc:sldMk cId="2393678896" sldId="625"/>
        </pc:sldMkLst>
        <pc:spChg chg="mod">
          <ac:chgData name="Andrea Phillips" userId="8ea30cf0b01d95c1" providerId="LiveId" clId="{8D3C244C-F9A4-467D-A34F-2EAD94205DB1}" dt="2026-04-26T15:23:59.422" v="1136" actId="20577"/>
          <ac:spMkLst>
            <pc:docMk/>
            <pc:sldMk cId="2393678896" sldId="625"/>
            <ac:spMk id="5" creationId="{0A059936-7233-C3D8-440C-7AA7EA604FA8}"/>
          </ac:spMkLst>
        </pc:spChg>
        <pc:spChg chg="mod">
          <ac:chgData name="Andrea Phillips" userId="8ea30cf0b01d95c1" providerId="LiveId" clId="{8D3C244C-F9A4-467D-A34F-2EAD94205DB1}" dt="2026-04-26T15:17:19.002" v="1055" actId="207"/>
          <ac:spMkLst>
            <pc:docMk/>
            <pc:sldMk cId="2393678896" sldId="625"/>
            <ac:spMk id="15" creationId="{40E75ABB-8FE5-33E3-D744-56A3D215A4FF}"/>
          </ac:spMkLst>
        </pc:spChg>
        <pc:picChg chg="add mod">
          <ac:chgData name="Andrea Phillips" userId="8ea30cf0b01d95c1" providerId="LiveId" clId="{8D3C244C-F9A4-467D-A34F-2EAD94205DB1}" dt="2026-04-26T15:11:44.603" v="1033" actId="1076"/>
          <ac:picMkLst>
            <pc:docMk/>
            <pc:sldMk cId="2393678896" sldId="625"/>
            <ac:picMk id="3" creationId="{C1B3B721-3FDD-2139-2B28-7E4FA6455CF2}"/>
          </ac:picMkLst>
        </pc:picChg>
        <pc:picChg chg="del">
          <ac:chgData name="Andrea Phillips" userId="8ea30cf0b01d95c1" providerId="LiveId" clId="{8D3C244C-F9A4-467D-A34F-2EAD94205DB1}" dt="2026-04-26T15:11:13.582" v="1029" actId="478"/>
          <ac:picMkLst>
            <pc:docMk/>
            <pc:sldMk cId="2393678896" sldId="625"/>
            <ac:picMk id="13" creationId="{686956CC-584C-3D4B-D3A6-642B07989BBD}"/>
          </ac:picMkLst>
        </pc:picChg>
      </pc:sldChg>
      <pc:sldChg chg="modSp mod">
        <pc:chgData name="Andrea Phillips" userId="8ea30cf0b01d95c1" providerId="LiveId" clId="{8D3C244C-F9A4-467D-A34F-2EAD94205DB1}" dt="2026-04-26T15:05:38.557" v="428" actId="20577"/>
        <pc:sldMkLst>
          <pc:docMk/>
          <pc:sldMk cId="209215216" sldId="628"/>
        </pc:sldMkLst>
        <pc:spChg chg="mod">
          <ac:chgData name="Andrea Phillips" userId="8ea30cf0b01d95c1" providerId="LiveId" clId="{8D3C244C-F9A4-467D-A34F-2EAD94205DB1}" dt="2026-04-26T15:05:38.557" v="428" actId="20577"/>
          <ac:spMkLst>
            <pc:docMk/>
            <pc:sldMk cId="209215216" sldId="628"/>
            <ac:spMk id="6" creationId="{DC0557EB-3EFA-FA66-9C25-ACD740045A41}"/>
          </ac:spMkLst>
        </pc:spChg>
      </pc:sldChg>
      <pc:sldChg chg="del">
        <pc:chgData name="Andrea Phillips" userId="8ea30cf0b01d95c1" providerId="LiveId" clId="{8D3C244C-F9A4-467D-A34F-2EAD94205DB1}" dt="2026-04-26T15:01:27.297" v="10" actId="47"/>
        <pc:sldMkLst>
          <pc:docMk/>
          <pc:sldMk cId="1684343513" sldId="629"/>
        </pc:sldMkLst>
      </pc:sldChg>
      <pc:sldChg chg="del">
        <pc:chgData name="Andrea Phillips" userId="8ea30cf0b01d95c1" providerId="LiveId" clId="{8D3C244C-F9A4-467D-A34F-2EAD94205DB1}" dt="2026-04-26T15:01:31.218" v="11" actId="47"/>
        <pc:sldMkLst>
          <pc:docMk/>
          <pc:sldMk cId="150278083" sldId="631"/>
        </pc:sldMkLst>
      </pc:sldChg>
      <pc:sldChg chg="modSp add mod">
        <pc:chgData name="Andrea Phillips" userId="8ea30cf0b01d95c1" providerId="LiveId" clId="{8D3C244C-F9A4-467D-A34F-2EAD94205DB1}" dt="2026-04-26T15:10:05.094" v="1028" actId="6549"/>
        <pc:sldMkLst>
          <pc:docMk/>
          <pc:sldMk cId="1637217778" sldId="636"/>
        </pc:sldMkLst>
        <pc:spChg chg="mod">
          <ac:chgData name="Andrea Phillips" userId="8ea30cf0b01d95c1" providerId="LiveId" clId="{8D3C244C-F9A4-467D-A34F-2EAD94205DB1}" dt="2026-04-26T15:10:05.094" v="1028" actId="6549"/>
          <ac:spMkLst>
            <pc:docMk/>
            <pc:sldMk cId="1637217778" sldId="636"/>
            <ac:spMk id="6" creationId="{6CAD1D09-BEF7-53EA-99C7-C4BE38FC4A5F}"/>
          </ac:spMkLst>
        </pc:spChg>
      </pc:sldChg>
      <pc:sldMasterChg chg="del delSldLayout">
        <pc:chgData name="Andrea Phillips" userId="8ea30cf0b01d95c1" providerId="LiveId" clId="{8D3C244C-F9A4-467D-A34F-2EAD94205DB1}" dt="2026-04-26T15:24:35.584" v="1137" actId="47"/>
        <pc:sldMasterMkLst>
          <pc:docMk/>
          <pc:sldMasterMk cId="2234045308" sldId="2147483727"/>
        </pc:sldMasterMkLst>
        <pc:sldLayoutChg chg="del">
          <pc:chgData name="Andrea Phillips" userId="8ea30cf0b01d95c1" providerId="LiveId" clId="{8D3C244C-F9A4-467D-A34F-2EAD94205DB1}" dt="2026-04-26T15:24:35.584" v="1137" actId="47"/>
          <pc:sldLayoutMkLst>
            <pc:docMk/>
            <pc:sldMasterMk cId="2234045308" sldId="2147483727"/>
            <pc:sldLayoutMk cId="1111453133" sldId="2147483728"/>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61392128" sldId="2147483729"/>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902363715" sldId="2147483730"/>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381680179" sldId="2147483731"/>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214698750" sldId="2147483732"/>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322754402" sldId="2147483733"/>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477897100" sldId="2147483734"/>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2177959632" sldId="2147483735"/>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2435718474" sldId="2147483736"/>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2716718430" sldId="2147483737"/>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1795607327" sldId="2147483738"/>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553573852" sldId="2147483739"/>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863878416" sldId="2147483740"/>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716530734" sldId="2147483741"/>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3358927358" sldId="2147483742"/>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2840087903" sldId="2147483743"/>
          </pc:sldLayoutMkLst>
        </pc:sldLayoutChg>
        <pc:sldLayoutChg chg="del">
          <pc:chgData name="Andrea Phillips" userId="8ea30cf0b01d95c1" providerId="LiveId" clId="{8D3C244C-F9A4-467D-A34F-2EAD94205DB1}" dt="2026-04-26T15:24:35.584" v="1137" actId="47"/>
          <pc:sldLayoutMkLst>
            <pc:docMk/>
            <pc:sldMasterMk cId="2234045308" sldId="2147483727"/>
            <pc:sldLayoutMk cId="237679783" sldId="214748374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4/26/2026</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4/26/2026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777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898402" y="2522450"/>
            <a:ext cx="5486400" cy="1632258"/>
          </a:xfrm>
          <a:prstGeom prst="rect">
            <a:avLst/>
          </a:prstGeom>
        </p:spPr>
        <p:txBody>
          <a:bodyPr lIns="0" tIns="0" rIns="0" bIns="0" anchor="b">
            <a:noAutofit/>
          </a:bodyPr>
          <a:lstStyle>
            <a:lvl1pPr algn="l">
              <a:lnSpc>
                <a:spcPct val="80000"/>
              </a:lnSpc>
              <a:defRPr sz="6000" b="1" i="0" spc="100" baseline="0">
                <a:solidFill>
                  <a:schemeClr val="bg1"/>
                </a:solidFill>
                <a:latin typeface="Roboto Black" panose="02000000000000000000" pitchFamily="2" charset="0"/>
                <a:ea typeface="Roboto Black" panose="02000000000000000000" pitchFamily="2" charset="0"/>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897858" y="4401597"/>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pic>
        <p:nvPicPr>
          <p:cNvPr id="3" name="Picture 2" descr="A blue text on a black background&#10;&#10;AI-generated content may be incorrect.">
            <a:extLst>
              <a:ext uri="{FF2B5EF4-FFF2-40B4-BE49-F238E27FC236}">
                <a16:creationId xmlns:a16="http://schemas.microsoft.com/office/drawing/2014/main" id="{B90F4AC5-AEF1-4619-EA28-99065F187D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7858" y="685800"/>
            <a:ext cx="5608342" cy="1385261"/>
          </a:xfrm>
          <a:prstGeom prst="rect">
            <a:avLst/>
          </a:prstGeom>
        </p:spPr>
      </p:pic>
    </p:spTree>
    <p:extLst>
      <p:ext uri="{BB962C8B-B14F-4D97-AF65-F5344CB8AC3E}">
        <p14:creationId xmlns:p14="http://schemas.microsoft.com/office/powerpoint/2010/main" val="44132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hasCustomPrompt="1"/>
          </p:nvPr>
        </p:nvSpPr>
        <p:spPr>
          <a:xfrm>
            <a:off x="594359" y="1062200"/>
            <a:ext cx="6787747" cy="1020102"/>
          </a:xfrm>
          <a:prstGeom prst="rect">
            <a:avLst/>
          </a:prstGeom>
        </p:spPr>
        <p:txBody>
          <a:bodyPr lIns="0" tIns="0" rIns="0" bIns="0" anchor="t" anchorCtr="0">
            <a:noAutofit/>
          </a:bodyPr>
          <a:lstStyle>
            <a:lvl1pPr>
              <a:defRPr sz="4400" b="1" i="0" spc="50" baseline="0">
                <a:latin typeface="Roboto Black" panose="02000000000000000000" pitchFamily="2" charset="0"/>
                <a:ea typeface="Roboto Black" panose="02000000000000000000" pitchFamily="2" charset="0"/>
              </a:defRPr>
            </a:lvl1pPr>
          </a:lstStyle>
          <a:p>
            <a:r>
              <a:rPr lang="en-US" dirty="0"/>
              <a:t>Click to add title </a:t>
            </a:r>
            <a:br>
              <a:rPr lang="en-US" dirty="0"/>
            </a:br>
            <a:endParaRPr lang="en-US" dirty="0"/>
          </a:p>
        </p:txBody>
      </p:sp>
      <p:sp>
        <p:nvSpPr>
          <p:cNvPr id="2" name="Content Placeholder 5">
            <a:extLst>
              <a:ext uri="{FF2B5EF4-FFF2-40B4-BE49-F238E27FC236}">
                <a16:creationId xmlns:a16="http://schemas.microsoft.com/office/drawing/2014/main" id="{186153BD-9D2B-47EB-3553-1D3F6663B2A3}"/>
              </a:ext>
            </a:extLst>
          </p:cNvPr>
          <p:cNvSpPr>
            <a:spLocks noGrp="1"/>
          </p:cNvSpPr>
          <p:nvPr userDrawn="1">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rgbClr val="97999B"/>
                </a:solidFill>
                <a:latin typeface="Roboto" panose="02000000000000000000" pitchFamily="2" charset="0"/>
                <a:ea typeface="Roboto" panose="02000000000000000000" pitchFamily="2" charset="0"/>
                <a:cs typeface="+mn-cs"/>
              </a:defRPr>
            </a:lvl1pPr>
            <a:lvl2pPr indent="-283464">
              <a:spcBef>
                <a:spcPts val="600"/>
              </a:spcBef>
              <a:defRPr sz="2000">
                <a:solidFill>
                  <a:srgbClr val="101820"/>
                </a:solidFill>
                <a:latin typeface="Roboto" panose="02000000000000000000" pitchFamily="2" charset="0"/>
                <a:ea typeface="Roboto" panose="02000000000000000000" pitchFamily="2" charset="0"/>
              </a:defRPr>
            </a:lvl2pPr>
            <a:lvl3pPr indent="-283464">
              <a:spcBef>
                <a:spcPts val="1800"/>
              </a:spcBef>
              <a:defRPr sz="2000">
                <a:solidFill>
                  <a:srgbClr val="101820"/>
                </a:solidFill>
                <a:latin typeface="Roboto" panose="02000000000000000000" pitchFamily="2" charset="0"/>
                <a:ea typeface="Roboto" panose="02000000000000000000" pitchFamily="2" charset="0"/>
              </a:defRPr>
            </a:lvl3pPr>
            <a:lvl4pPr indent="-283464">
              <a:spcBef>
                <a:spcPts val="1800"/>
              </a:spcBef>
              <a:defRPr sz="2000">
                <a:solidFill>
                  <a:srgbClr val="101820"/>
                </a:solidFill>
                <a:latin typeface="Roboto" panose="02000000000000000000" pitchFamily="2" charset="0"/>
                <a:ea typeface="Roboto" panose="02000000000000000000" pitchFamily="2" charset="0"/>
              </a:defRPr>
            </a:lvl4pPr>
            <a:lvl5pPr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a16="http://schemas.microsoft.com/office/drawing/2014/main" id="{528EB439-1752-28EE-0421-D070FDD2F4E9}"/>
              </a:ext>
              <a:ext uri="{C183D7F6-B498-43B3-948B-1728B52AA6E4}">
                <adec:decorative xmlns:adec="http://schemas.microsoft.com/office/drawing/2017/decorative" val="1"/>
              </a:ext>
            </a:extLst>
          </p:cNvPr>
          <p:cNvGrpSpPr>
            <a:grpSpLocks noChangeAspect="1"/>
          </p:cNvGrpSpPr>
          <p:nvPr userDrawn="1"/>
        </p:nvGrpSpPr>
        <p:grpSpPr bwMode="auto">
          <a:xfrm rot="10800000">
            <a:off x="7648572" y="0"/>
            <a:ext cx="4546676" cy="4546676"/>
            <a:chOff x="0" y="12289"/>
            <a:chExt cx="3550" cy="3551"/>
          </a:xfrm>
        </p:grpSpPr>
        <p:sp>
          <p:nvSpPr>
            <p:cNvPr id="6" name="Freeform 4">
              <a:extLst>
                <a:ext uri="{FF2B5EF4-FFF2-40B4-BE49-F238E27FC236}">
                  <a16:creationId xmlns:a16="http://schemas.microsoft.com/office/drawing/2014/main" id="{1A66D5ED-A79A-24CC-5881-CD4ECA474CED}"/>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7" name="Freeform 5">
              <a:extLst>
                <a:ext uri="{FF2B5EF4-FFF2-40B4-BE49-F238E27FC236}">
                  <a16:creationId xmlns:a16="http://schemas.microsoft.com/office/drawing/2014/main" id="{DB5D81A7-1041-A10E-3D7D-6B9843040FA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4813941A-91B3-89C9-EFED-EECEA4DF5A95}"/>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51808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60" y="2611410"/>
            <a:ext cx="5477479" cy="1340433"/>
          </a:xfrm>
          <a:prstGeom prst="rect">
            <a:avLst/>
          </a:prstGeom>
        </p:spPr>
        <p:txBody>
          <a:bodyPr lIns="0" tIns="0" rIns="0" bIns="0" anchor="t" anchorCtr="0">
            <a:noAutofit/>
          </a:bodyPr>
          <a:lstStyle>
            <a:lvl1pPr>
              <a:defRPr sz="6000" b="1" i="0" baseline="0">
                <a:solidFill>
                  <a:schemeClr val="tx1"/>
                </a:solidFill>
                <a:latin typeface="Roboto Black" panose="02000000000000000000" pitchFamily="2" charset="0"/>
                <a:ea typeface="Roboto Black" panose="02000000000000000000" pitchFamily="2" charset="0"/>
              </a:defRPr>
            </a:lvl1pPr>
          </a:lstStyle>
          <a:p>
            <a:r>
              <a:rPr lang="en-US" dirty="0"/>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solidFill>
              <a:srgbClr val="C8C9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rgbClr val="101820"/>
                </a:solidFill>
                <a:latin typeface="Roboto Black" panose="02000000000000000000" pitchFamily="2" charset="0"/>
                <a:ea typeface="Roboto Black" panose="02000000000000000000" pitchFamily="2" charset="0"/>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rgbClr val="97999B"/>
                </a:solidFill>
                <a:latin typeface="Roboto" panose="02000000000000000000" pitchFamily="2" charset="0"/>
                <a:ea typeface="Roboto" panose="02000000000000000000" pitchFamily="2" charset="0"/>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1987914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71501"/>
            <a:ext cx="10873740" cy="1028158"/>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 </a:t>
            </a:r>
            <a:br>
              <a:rPr lang="en-US" dirty="0"/>
            </a:br>
            <a:endParaRPr lang="en-US" dirty="0"/>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solidFill>
                  <a:srgbClr val="101820"/>
                </a:solidFill>
                <a:latin typeface="Roboto" panose="02000000000000000000" pitchFamily="2" charset="0"/>
                <a:ea typeface="Roboto" panose="02000000000000000000" pitchFamily="2" charset="0"/>
              </a:defRPr>
            </a:lvl1pPr>
            <a:lvl2pPr indent="-283464">
              <a:spcBef>
                <a:spcPts val="1800"/>
              </a:spcBef>
              <a:defRPr sz="2000">
                <a:solidFill>
                  <a:srgbClr val="101820"/>
                </a:solidFill>
                <a:latin typeface="Roboto" panose="02000000000000000000" pitchFamily="2" charset="0"/>
                <a:ea typeface="Roboto" panose="02000000000000000000" pitchFamily="2" charset="0"/>
              </a:defRPr>
            </a:lvl2pPr>
            <a:lvl3pPr indent="-283464">
              <a:spcBef>
                <a:spcPts val="1800"/>
              </a:spcBef>
              <a:defRPr sz="2000">
                <a:solidFill>
                  <a:srgbClr val="101820"/>
                </a:solidFill>
                <a:latin typeface="Roboto" panose="02000000000000000000" pitchFamily="2" charset="0"/>
                <a:ea typeface="Roboto" panose="02000000000000000000" pitchFamily="2" charset="0"/>
              </a:defRPr>
            </a:lvl3pPr>
            <a:lvl4pPr indent="-283464">
              <a:spcBef>
                <a:spcPts val="1800"/>
              </a:spcBef>
              <a:defRPr sz="2000">
                <a:solidFill>
                  <a:srgbClr val="101820"/>
                </a:solidFill>
                <a:latin typeface="Roboto" panose="02000000000000000000" pitchFamily="2" charset="0"/>
                <a:ea typeface="Roboto" panose="02000000000000000000" pitchFamily="2" charset="0"/>
              </a:defRPr>
            </a:lvl4pPr>
            <a:lvl5pPr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360" y="2556691"/>
            <a:ext cx="5486400" cy="1318078"/>
          </a:xfrm>
          <a:prstGeom prst="rect">
            <a:avLst/>
          </a:prstGeom>
        </p:spPr>
        <p:txBody>
          <a:bodyPr lIns="0" tIns="0" rIns="0" bIns="0" anchor="t">
            <a:noAutofit/>
          </a:bodyPr>
          <a:lstStyle>
            <a:lvl1pPr algn="l">
              <a:lnSpc>
                <a:spcPct val="80000"/>
              </a:lnSpc>
              <a:defRPr sz="6000" b="1" i="0" spc="100" baseline="0">
                <a:solidFill>
                  <a:srgbClr val="101820"/>
                </a:solidFill>
                <a:latin typeface="Roboto Black" panose="02000000000000000000" pitchFamily="2" charset="0"/>
                <a:ea typeface="Roboto Black" panose="02000000000000000000" pitchFamily="2" charset="0"/>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rgbClr val="97999B"/>
                </a:solidFill>
                <a:latin typeface="Roboto" panose="02000000000000000000" pitchFamily="2" charset="0"/>
                <a:ea typeface="Roboto" panose="02000000000000000000" pitchFamily="2" charset="0"/>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088114"/>
            <a:ext cx="9778365" cy="1007746"/>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a:t>
            </a:r>
            <a:br>
              <a:rPr lang="en-US" dirty="0"/>
            </a:br>
            <a:endParaRPr lang="en-US" dirty="0"/>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solidFill>
                  <a:srgbClr val="101820"/>
                </a:solidFill>
                <a:latin typeface="Roboto" panose="02000000000000000000" pitchFamily="2" charset="0"/>
                <a:ea typeface="Roboto" panose="02000000000000000000" pitchFamily="2" charset="0"/>
              </a:defRPr>
            </a:lvl1pPr>
            <a:lvl2pPr marL="283464" indent="-283464">
              <a:spcBef>
                <a:spcPts val="1800"/>
              </a:spcBef>
              <a:defRPr sz="2000">
                <a:solidFill>
                  <a:srgbClr val="101820"/>
                </a:solidFill>
                <a:latin typeface="Roboto" panose="02000000000000000000" pitchFamily="2" charset="0"/>
                <a:ea typeface="Roboto" panose="02000000000000000000" pitchFamily="2" charset="0"/>
              </a:defRPr>
            </a:lvl2pPr>
            <a:lvl3pPr marL="594360" indent="-283464">
              <a:spcBef>
                <a:spcPts val="1800"/>
              </a:spcBef>
              <a:defRPr sz="2000">
                <a:solidFill>
                  <a:srgbClr val="101820"/>
                </a:solidFill>
                <a:latin typeface="Roboto" panose="02000000000000000000" pitchFamily="2" charset="0"/>
                <a:ea typeface="Roboto" panose="02000000000000000000" pitchFamily="2" charset="0"/>
              </a:defRPr>
            </a:lvl3pPr>
            <a:lvl4pPr marL="822960" indent="-283464">
              <a:spcBef>
                <a:spcPts val="1800"/>
              </a:spcBef>
              <a:defRPr sz="2000">
                <a:solidFill>
                  <a:srgbClr val="101820"/>
                </a:solidFill>
                <a:latin typeface="Roboto" panose="02000000000000000000" pitchFamily="2" charset="0"/>
                <a:ea typeface="Roboto" panose="02000000000000000000" pitchFamily="2" charset="0"/>
              </a:defRPr>
            </a:lvl4pPr>
            <a:lvl5pPr marL="1005840"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solidFill>
                  <a:srgbClr val="101820"/>
                </a:solidFill>
                <a:latin typeface="Roboto" panose="02000000000000000000" pitchFamily="2" charset="0"/>
                <a:ea typeface="Roboto" panose="02000000000000000000" pitchFamily="2" charset="0"/>
              </a:defRPr>
            </a:lvl1pPr>
            <a:lvl2pPr marL="283464" indent="-283464">
              <a:spcBef>
                <a:spcPts val="1800"/>
              </a:spcBef>
              <a:defRPr sz="2000">
                <a:solidFill>
                  <a:srgbClr val="101820"/>
                </a:solidFill>
                <a:latin typeface="Roboto" panose="02000000000000000000" pitchFamily="2" charset="0"/>
                <a:ea typeface="Roboto" panose="02000000000000000000" pitchFamily="2" charset="0"/>
              </a:defRPr>
            </a:lvl2pPr>
            <a:lvl3pPr marL="548640" indent="-283464">
              <a:spcBef>
                <a:spcPts val="1800"/>
              </a:spcBef>
              <a:defRPr sz="2000">
                <a:solidFill>
                  <a:srgbClr val="101820"/>
                </a:solidFill>
                <a:latin typeface="Roboto" panose="02000000000000000000" pitchFamily="2" charset="0"/>
                <a:ea typeface="Roboto" panose="02000000000000000000" pitchFamily="2" charset="0"/>
              </a:defRPr>
            </a:lvl3pPr>
            <a:lvl4pPr marL="822960" indent="-283464">
              <a:spcBef>
                <a:spcPts val="1800"/>
              </a:spcBef>
              <a:defRPr sz="2000">
                <a:solidFill>
                  <a:srgbClr val="101820"/>
                </a:solidFill>
                <a:latin typeface="Roboto" panose="02000000000000000000" pitchFamily="2" charset="0"/>
                <a:ea typeface="Roboto" panose="02000000000000000000" pitchFamily="2" charset="0"/>
              </a:defRPr>
            </a:lvl4pPr>
            <a:lvl5pPr marL="1005840"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47460" y="5274031"/>
            <a:ext cx="4939666" cy="1034233"/>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 </a:t>
            </a:r>
            <a:br>
              <a:rPr lang="en-US" dirty="0"/>
            </a:br>
            <a:endParaRPr lang="en-US" dirty="0"/>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solidFill>
                  <a:srgbClr val="101820"/>
                </a:solidFill>
                <a:latin typeface="Roboto" panose="02000000000000000000" pitchFamily="2" charset="0"/>
                <a:ea typeface="Roboto" panose="02000000000000000000" pitchFamily="2" charset="0"/>
              </a:defRPr>
            </a:lvl1pPr>
            <a:lvl2pPr marL="914400" indent="-457200">
              <a:spcBef>
                <a:spcPts val="1800"/>
              </a:spcBef>
              <a:buFont typeface="+mj-lt"/>
              <a:buAutoNum type="alphaLcPeriod"/>
              <a:defRPr sz="2000">
                <a:solidFill>
                  <a:srgbClr val="101820"/>
                </a:solidFill>
                <a:latin typeface="Roboto" panose="02000000000000000000" pitchFamily="2" charset="0"/>
                <a:ea typeface="Roboto" panose="02000000000000000000" pitchFamily="2" charset="0"/>
              </a:defRPr>
            </a:lvl2pPr>
            <a:lvl3pPr marL="1371600" indent="-457200">
              <a:spcBef>
                <a:spcPts val="1800"/>
              </a:spcBef>
              <a:buFont typeface="+mj-lt"/>
              <a:buAutoNum type="arabicParenR"/>
              <a:defRPr sz="2000">
                <a:solidFill>
                  <a:srgbClr val="101820"/>
                </a:solidFill>
                <a:latin typeface="Roboto" panose="02000000000000000000" pitchFamily="2" charset="0"/>
                <a:ea typeface="Roboto" panose="02000000000000000000" pitchFamily="2" charset="0"/>
              </a:defRPr>
            </a:lvl3pPr>
            <a:lvl4pPr marL="1371600" indent="0">
              <a:spcBef>
                <a:spcPts val="1800"/>
              </a:spcBef>
              <a:buFont typeface="+mj-lt"/>
              <a:buNone/>
              <a:defRPr sz="2000">
                <a:solidFill>
                  <a:srgbClr val="101820"/>
                </a:solidFill>
                <a:latin typeface="Roboto" panose="02000000000000000000" pitchFamily="2" charset="0"/>
                <a:ea typeface="Roboto" panose="02000000000000000000" pitchFamily="2" charset="0"/>
              </a:defRPr>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solidFill>
                  <a:srgbClr val="101820"/>
                </a:solidFill>
                <a:latin typeface="Roboto" panose="02000000000000000000" pitchFamily="2" charset="0"/>
                <a:ea typeface="Roboto" panose="02000000000000000000" pitchFamily="2" charset="0"/>
              </a:defRPr>
            </a:lvl1pPr>
            <a:lvl2pPr marL="283464" indent="-283464">
              <a:spcBef>
                <a:spcPts val="1800"/>
              </a:spcBef>
              <a:defRPr sz="2000">
                <a:solidFill>
                  <a:srgbClr val="101820"/>
                </a:solidFill>
                <a:latin typeface="Roboto" panose="02000000000000000000" pitchFamily="2" charset="0"/>
                <a:ea typeface="Roboto" panose="02000000000000000000" pitchFamily="2" charset="0"/>
              </a:defRPr>
            </a:lvl2pPr>
            <a:lvl3pPr marL="548640" indent="-283464">
              <a:spcBef>
                <a:spcPts val="1800"/>
              </a:spcBef>
              <a:defRPr sz="2000">
                <a:solidFill>
                  <a:srgbClr val="101820"/>
                </a:solidFill>
                <a:latin typeface="Roboto" panose="02000000000000000000" pitchFamily="2" charset="0"/>
                <a:ea typeface="Roboto" panose="02000000000000000000" pitchFamily="2" charset="0"/>
              </a:defRPr>
            </a:lvl3pPr>
            <a:lvl4pPr marL="822960" indent="-283464">
              <a:spcBef>
                <a:spcPts val="1800"/>
              </a:spcBef>
              <a:defRPr sz="2000">
                <a:solidFill>
                  <a:srgbClr val="101820"/>
                </a:solidFill>
                <a:latin typeface="Roboto" panose="02000000000000000000" pitchFamily="2" charset="0"/>
                <a:ea typeface="Roboto" panose="02000000000000000000" pitchFamily="2" charset="0"/>
              </a:defRPr>
            </a:lvl4pPr>
            <a:lvl5pPr marL="1005840"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5" name="Group 14">
            <a:extLst>
              <a:ext uri="{FF2B5EF4-FFF2-40B4-BE49-F238E27FC236}">
                <a16:creationId xmlns:a16="http://schemas.microsoft.com/office/drawing/2014/main" id="{7EF77DC3-3A3A-A0B5-93EF-0675C8A5012F}"/>
              </a:ext>
              <a:ext uri="{C183D7F6-B498-43B3-948B-1728B52AA6E4}">
                <adec:decorative xmlns:adec="http://schemas.microsoft.com/office/drawing/2017/decorative" val="1"/>
              </a:ext>
            </a:extLst>
          </p:cNvPr>
          <p:cNvGrpSpPr>
            <a:grpSpLocks noChangeAspect="1"/>
          </p:cNvGrpSpPr>
          <p:nvPr userDrawn="1"/>
        </p:nvGrpSpPr>
        <p:grpSpPr bwMode="auto">
          <a:xfrm rot="10800000">
            <a:off x="6389848" y="0"/>
            <a:ext cx="5805400" cy="5805400"/>
            <a:chOff x="0" y="12289"/>
            <a:chExt cx="3550" cy="3551"/>
          </a:xfrm>
        </p:grpSpPr>
        <p:sp>
          <p:nvSpPr>
            <p:cNvPr id="17" name="Freeform 4">
              <a:extLst>
                <a:ext uri="{FF2B5EF4-FFF2-40B4-BE49-F238E27FC236}">
                  <a16:creationId xmlns:a16="http://schemas.microsoft.com/office/drawing/2014/main" id="{226B5DE9-7ACC-9619-A653-707A68264BB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5">
              <a:extLst>
                <a:ext uri="{FF2B5EF4-FFF2-40B4-BE49-F238E27FC236}">
                  <a16:creationId xmlns:a16="http://schemas.microsoft.com/office/drawing/2014/main" id="{CDE4739D-E9DE-EAA9-7843-E5F7AEF6470A}"/>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rgbClr val="B11F3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7">
              <a:extLst>
                <a:ext uri="{FF2B5EF4-FFF2-40B4-BE49-F238E27FC236}">
                  <a16:creationId xmlns:a16="http://schemas.microsoft.com/office/drawing/2014/main" id="{C68D84C9-C79F-E179-75C5-4198AE1C35F6}"/>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726547"/>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1389733"/>
            <a:ext cx="5044440" cy="4884261"/>
          </a:xfrm>
        </p:spPr>
        <p:txBody>
          <a:bodyPr lIns="0" tIns="228600" rIns="0" bIns="0">
            <a:normAutofit/>
          </a:bodyPr>
          <a:lstStyle>
            <a:lvl1pPr marL="0" indent="0">
              <a:spcBef>
                <a:spcPts val="1800"/>
              </a:spcBef>
              <a:buFont typeface="Arial" panose="020B0604020202020204" pitchFamily="34" charset="0"/>
              <a:buNone/>
              <a:defRPr sz="2000">
                <a:solidFill>
                  <a:srgbClr val="101820"/>
                </a:solidFill>
                <a:latin typeface="Roboto" panose="02000000000000000000" pitchFamily="2" charset="0"/>
                <a:ea typeface="Roboto" panose="02000000000000000000" pitchFamily="2" charset="0"/>
              </a:defRPr>
            </a:lvl1pPr>
            <a:lvl2pPr indent="-283464">
              <a:spcBef>
                <a:spcPts val="1800"/>
              </a:spcBef>
              <a:defRPr sz="2000">
                <a:solidFill>
                  <a:srgbClr val="101820"/>
                </a:solidFill>
                <a:latin typeface="Roboto" panose="02000000000000000000" pitchFamily="2" charset="0"/>
                <a:ea typeface="Roboto" panose="02000000000000000000" pitchFamily="2" charset="0"/>
              </a:defRPr>
            </a:lvl2pPr>
            <a:lvl3pPr indent="-283464">
              <a:spcBef>
                <a:spcPts val="1800"/>
              </a:spcBef>
              <a:defRPr sz="2000">
                <a:solidFill>
                  <a:srgbClr val="101820"/>
                </a:solidFill>
                <a:latin typeface="Roboto" panose="02000000000000000000" pitchFamily="2" charset="0"/>
                <a:ea typeface="Roboto" panose="02000000000000000000" pitchFamily="2" charset="0"/>
              </a:defRPr>
            </a:lvl3pPr>
            <a:lvl4pPr indent="-283464">
              <a:spcBef>
                <a:spcPts val="1800"/>
              </a:spcBef>
              <a:defRPr sz="2000">
                <a:solidFill>
                  <a:srgbClr val="101820"/>
                </a:solidFill>
                <a:latin typeface="Roboto" panose="02000000000000000000" pitchFamily="2" charset="0"/>
                <a:ea typeface="Roboto" panose="02000000000000000000" pitchFamily="2" charset="0"/>
              </a:defRPr>
            </a:lvl4pPr>
            <a:lvl5pPr indent="-283464">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1083818"/>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5268337"/>
            <a:ext cx="7936230" cy="1005658"/>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 </a:t>
            </a:r>
            <a:br>
              <a:rPr lang="en-US" dirty="0"/>
            </a:br>
            <a:endParaRPr lang="en-US" dirty="0"/>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solidFill>
                  <a:srgbClr val="101820"/>
                </a:solidFill>
                <a:latin typeface="Roboto" panose="02000000000000000000" pitchFamily="2" charset="0"/>
                <a:ea typeface="Roboto" panose="02000000000000000000" pitchFamily="2" charset="0"/>
              </a:defRPr>
            </a:lvl1pPr>
            <a:lvl2pPr marL="457200" indent="0">
              <a:spcBef>
                <a:spcPts val="1800"/>
              </a:spcBef>
              <a:buNone/>
              <a:defRPr sz="2000">
                <a:solidFill>
                  <a:srgbClr val="101820"/>
                </a:solidFill>
                <a:latin typeface="Roboto" panose="02000000000000000000" pitchFamily="2" charset="0"/>
                <a:ea typeface="Roboto" panose="02000000000000000000" pitchFamily="2" charset="0"/>
              </a:defRPr>
            </a:lvl2pPr>
            <a:lvl3pPr marL="914400" indent="0">
              <a:spcBef>
                <a:spcPts val="1800"/>
              </a:spcBef>
              <a:buNone/>
              <a:defRPr sz="2000">
                <a:solidFill>
                  <a:srgbClr val="101820"/>
                </a:solidFill>
                <a:latin typeface="Roboto" panose="02000000000000000000" pitchFamily="2" charset="0"/>
                <a:ea typeface="Roboto" panose="02000000000000000000" pitchFamily="2" charset="0"/>
              </a:defRPr>
            </a:lvl3pPr>
            <a:lvl4pPr marL="1371600" indent="0">
              <a:spcBef>
                <a:spcPts val="1800"/>
              </a:spcBef>
              <a:buNone/>
              <a:defRPr sz="2000">
                <a:solidFill>
                  <a:srgbClr val="101820"/>
                </a:solidFill>
                <a:latin typeface="Roboto" panose="02000000000000000000" pitchFamily="2" charset="0"/>
                <a:ea typeface="Roboto" panose="02000000000000000000" pitchFamily="2" charset="0"/>
              </a:defRPr>
            </a:lvl4pPr>
            <a:lvl5pPr marL="1828800" indent="0">
              <a:spcBef>
                <a:spcPts val="1800"/>
              </a:spcBef>
              <a:buNone/>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solidFill>
                  <a:srgbClr val="101820"/>
                </a:solidFill>
                <a:latin typeface="Roboto" panose="02000000000000000000" pitchFamily="2" charset="0"/>
                <a:ea typeface="Roboto" panose="02000000000000000000" pitchFamily="2" charset="0"/>
              </a:defRPr>
            </a:lvl1pPr>
            <a:lvl2pPr>
              <a:spcBef>
                <a:spcPts val="600"/>
              </a:spcBef>
              <a:defRPr sz="2000">
                <a:solidFill>
                  <a:srgbClr val="101820"/>
                </a:solidFill>
                <a:latin typeface="Roboto" panose="02000000000000000000" pitchFamily="2" charset="0"/>
                <a:ea typeface="Roboto" panose="02000000000000000000" pitchFamily="2" charset="0"/>
              </a:defRPr>
            </a:lvl2pPr>
            <a:lvl3pPr>
              <a:spcBef>
                <a:spcPts val="1800"/>
              </a:spcBef>
              <a:defRPr sz="2000">
                <a:solidFill>
                  <a:srgbClr val="101820"/>
                </a:solidFill>
                <a:latin typeface="Roboto" panose="02000000000000000000" pitchFamily="2" charset="0"/>
                <a:ea typeface="Roboto" panose="02000000000000000000" pitchFamily="2" charset="0"/>
              </a:defRPr>
            </a:lvl3pPr>
            <a:lvl4pPr>
              <a:spcBef>
                <a:spcPts val="1800"/>
              </a:spcBef>
              <a:defRPr sz="2000">
                <a:solidFill>
                  <a:srgbClr val="101820"/>
                </a:solidFill>
                <a:latin typeface="Roboto" panose="02000000000000000000" pitchFamily="2" charset="0"/>
                <a:ea typeface="Roboto" panose="02000000000000000000" pitchFamily="2" charset="0"/>
              </a:defRPr>
            </a:lvl4pPr>
            <a:lvl5pPr>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048123"/>
            <a:ext cx="10972800" cy="1082941"/>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 </a:t>
            </a:r>
            <a:br>
              <a:rPr lang="en-US" dirty="0"/>
            </a:br>
            <a:endParaRPr lang="en-US" dirty="0"/>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solidFill>
                  <a:srgbClr val="101820"/>
                </a:solidFill>
                <a:latin typeface="Roboto" panose="02000000000000000000" pitchFamily="2" charset="0"/>
                <a:ea typeface="Roboto" panose="02000000000000000000" pitchFamily="2" charset="0"/>
              </a:defRPr>
            </a:lvl1pPr>
            <a:lvl2pPr>
              <a:spcBef>
                <a:spcPts val="600"/>
              </a:spcBef>
              <a:defRPr sz="2000">
                <a:solidFill>
                  <a:srgbClr val="101820"/>
                </a:solidFill>
                <a:latin typeface="Roboto" panose="02000000000000000000" pitchFamily="2" charset="0"/>
                <a:ea typeface="Roboto" panose="02000000000000000000" pitchFamily="2" charset="0"/>
              </a:defRPr>
            </a:lvl2pPr>
            <a:lvl3pPr>
              <a:spcBef>
                <a:spcPts val="1800"/>
              </a:spcBef>
              <a:defRPr sz="2000">
                <a:solidFill>
                  <a:srgbClr val="101820"/>
                </a:solidFill>
                <a:latin typeface="Roboto" panose="02000000000000000000" pitchFamily="2" charset="0"/>
                <a:ea typeface="Roboto" panose="02000000000000000000" pitchFamily="2" charset="0"/>
              </a:defRPr>
            </a:lvl3pPr>
            <a:lvl4pPr>
              <a:spcBef>
                <a:spcPts val="1800"/>
              </a:spcBef>
              <a:defRPr sz="2000">
                <a:solidFill>
                  <a:srgbClr val="101820"/>
                </a:solidFill>
                <a:latin typeface="Roboto" panose="02000000000000000000" pitchFamily="2" charset="0"/>
                <a:ea typeface="Roboto" panose="02000000000000000000" pitchFamily="2" charset="0"/>
              </a:defRPr>
            </a:lvl4pPr>
            <a:lvl5pPr>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solidFill>
                  <a:srgbClr val="101820"/>
                </a:solidFill>
                <a:latin typeface="Roboto" panose="02000000000000000000" pitchFamily="2" charset="0"/>
                <a:ea typeface="Roboto" panose="02000000000000000000" pitchFamily="2" charset="0"/>
              </a:defRPr>
            </a:lvl1pPr>
            <a:lvl2pPr>
              <a:spcBef>
                <a:spcPts val="1800"/>
              </a:spcBef>
              <a:defRPr sz="2000">
                <a:solidFill>
                  <a:srgbClr val="101820"/>
                </a:solidFill>
                <a:latin typeface="Roboto" panose="02000000000000000000" pitchFamily="2" charset="0"/>
                <a:ea typeface="Roboto" panose="02000000000000000000" pitchFamily="2" charset="0"/>
              </a:defRPr>
            </a:lvl2pPr>
            <a:lvl3pPr>
              <a:spcBef>
                <a:spcPts val="1800"/>
              </a:spcBef>
              <a:defRPr sz="2000">
                <a:solidFill>
                  <a:srgbClr val="101820"/>
                </a:solidFill>
                <a:latin typeface="Roboto" panose="02000000000000000000" pitchFamily="2" charset="0"/>
                <a:ea typeface="Roboto" panose="02000000000000000000" pitchFamily="2" charset="0"/>
              </a:defRPr>
            </a:lvl3pPr>
            <a:lvl4pPr>
              <a:spcBef>
                <a:spcPts val="1800"/>
              </a:spcBef>
              <a:defRPr sz="2000">
                <a:solidFill>
                  <a:srgbClr val="101820"/>
                </a:solidFill>
                <a:latin typeface="Roboto" panose="02000000000000000000" pitchFamily="2" charset="0"/>
                <a:ea typeface="Roboto" panose="02000000000000000000" pitchFamily="2" charset="0"/>
              </a:defRPr>
            </a:lvl4pPr>
            <a:lvl5pPr>
              <a:spcBef>
                <a:spcPts val="1800"/>
              </a:spcBef>
              <a:defRPr sz="2000">
                <a:solidFill>
                  <a:srgbClr val="101820"/>
                </a:solidFill>
                <a:latin typeface="Roboto" panose="02000000000000000000" pitchFamily="2" charset="0"/>
                <a:ea typeface="Roboto" panose="02000000000000000000" pitchFamily="2"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097750"/>
            <a:ext cx="10972800" cy="974709"/>
          </a:xfrm>
          <a:prstGeom prst="rect">
            <a:avLst/>
          </a:prstGeom>
        </p:spPr>
        <p:txBody>
          <a:bodyPr lIns="0" tIns="0" rIns="0" bIns="0" anchor="t" anchorCtr="0">
            <a:noAutofit/>
          </a:bodyPr>
          <a:lstStyle>
            <a:lvl1pPr>
              <a:defRPr sz="4400" b="1" i="0">
                <a:solidFill>
                  <a:srgbClr val="101820"/>
                </a:solidFill>
                <a:latin typeface="Roboto Black" panose="02000000000000000000" pitchFamily="2" charset="0"/>
                <a:ea typeface="Roboto Black" panose="02000000000000000000" pitchFamily="2" charset="0"/>
              </a:defRPr>
            </a:lvl1pPr>
          </a:lstStyle>
          <a:p>
            <a:r>
              <a:rPr lang="en-US" dirty="0"/>
              <a:t>Click to add title</a:t>
            </a:r>
            <a:br>
              <a:rPr lang="en-US" dirty="0"/>
            </a:b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solidFill>
                  <a:srgbClr val="101820"/>
                </a:solidFill>
              </a:defRPr>
            </a:lvl1pPr>
          </a:lstStyle>
          <a:p>
            <a:r>
              <a:rPr lang="en-US" dirty="0"/>
              <a:t>Click icon to add table</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rgbClr val="101820"/>
                </a:solidFill>
                <a:latin typeface="Roboto Black" panose="02000000000000000000" pitchFamily="2" charset="0"/>
                <a:ea typeface="Roboto Black" panose="02000000000000000000" pitchFamily="2" charset="0"/>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rgbClr val="97999B"/>
                </a:solidFill>
                <a:latin typeface="Roboto" panose="02000000000000000000" pitchFamily="2" charset="0"/>
                <a:ea typeface="Roboto" panose="02000000000000000000" pitchFamily="2" charset="0"/>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rgbClr val="97999B"/>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3C935C-D131-1C22-BDE9-EF674F5F2753}"/>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3" name="Footer Placeholder 2">
            <a:extLst>
              <a:ext uri="{FF2B5EF4-FFF2-40B4-BE49-F238E27FC236}">
                <a16:creationId xmlns:a16="http://schemas.microsoft.com/office/drawing/2014/main" id="{973141CD-A049-912D-5F2A-F5DC583A20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ACF307-A555-A8FB-CDD7-23D8C3E0EA9E}"/>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066364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BAAD-924E-06F9-AD04-50CEBFBA71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FD167B-1599-0D36-79F1-D792D0328D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3721C5-0351-2A20-0A0C-6FEC68BF2E5E}"/>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2B96E9D6-4462-D290-7043-350ADFD957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23C73-12EB-839A-F51F-ED317CDF4DDB}"/>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2364300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9C2DF-2279-72DE-51AA-3A1F4D5257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31C98D-10C0-51BD-2A51-960D623D1D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ADE0F3-C3A7-68B7-2811-3FFE9808EB2A}"/>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66F5ACF1-A9A9-62E4-53EE-A0EB6E5F9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27343B-AB0E-FF7C-277F-2A65CE071A2F}"/>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915940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9B73-DD41-B3A8-2501-630AB0947E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83818B-07C2-031A-72D5-17DEDA2A08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5286CB-8776-C70A-914C-D85ACEB6B006}"/>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622F9C03-8E36-47CA-EDEF-A61E7FFC7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71986-0DE7-EB1B-0765-6843A37FBC8E}"/>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1837762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D84FB-F22F-D186-875C-6F4F37BD02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7D25F-1834-B214-1E8C-0ECDE6395F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F19E53-772D-35F8-0991-4193414670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02EFC5-1ECE-086C-C0EF-F8D6BF26CA0E}"/>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6" name="Footer Placeholder 5">
            <a:extLst>
              <a:ext uri="{FF2B5EF4-FFF2-40B4-BE49-F238E27FC236}">
                <a16:creationId xmlns:a16="http://schemas.microsoft.com/office/drawing/2014/main" id="{FAE3C405-8460-CDFF-5CDB-B8B7D93404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611F9C-F35E-B9C0-4E44-F83CFBBCD4C5}"/>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2400164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E83C5-4151-4174-E887-5483C67154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E03A0E-7047-5F18-EC9A-5BB4EFB21B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A16F8-099A-9BBB-06FE-8105BA062A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0AD35B-2E55-8325-2C2E-4CC3F31E0F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ACBE8D-6A5E-7D24-8530-D8212CC45D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C42C94-646A-F752-D15B-B925A2B292F1}"/>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8" name="Footer Placeholder 7">
            <a:extLst>
              <a:ext uri="{FF2B5EF4-FFF2-40B4-BE49-F238E27FC236}">
                <a16:creationId xmlns:a16="http://schemas.microsoft.com/office/drawing/2014/main" id="{64D7DADF-2CF7-CD7A-FDFA-611E29F740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930E21-04EA-6F8C-A80A-8DA6DD18AE53}"/>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442677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6A25-21E9-8016-18ED-AA7F507709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9B5B2A-777F-83EC-D869-9C342A468DD1}"/>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4" name="Footer Placeholder 3">
            <a:extLst>
              <a:ext uri="{FF2B5EF4-FFF2-40B4-BE49-F238E27FC236}">
                <a16:creationId xmlns:a16="http://schemas.microsoft.com/office/drawing/2014/main" id="{35BD7717-89F6-5909-5FBF-FC913ABF2D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2E3F7A-59BF-DD78-46A2-9DB7E4D36EC0}"/>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845978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3C935C-D131-1C22-BDE9-EF674F5F2753}"/>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3" name="Footer Placeholder 2">
            <a:extLst>
              <a:ext uri="{FF2B5EF4-FFF2-40B4-BE49-F238E27FC236}">
                <a16:creationId xmlns:a16="http://schemas.microsoft.com/office/drawing/2014/main" id="{973141CD-A049-912D-5F2A-F5DC583A20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ACF307-A555-A8FB-CDD7-23D8C3E0EA9E}"/>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1747851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BDAEF-AB39-7F65-3DDB-E075BB601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264027-CF24-6D99-0CDF-A243FCB303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645D3C-2A82-CEB7-2323-12CF7D2D2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6AFDAC-2456-C980-73A9-05D318E8C688}"/>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6" name="Footer Placeholder 5">
            <a:extLst>
              <a:ext uri="{FF2B5EF4-FFF2-40B4-BE49-F238E27FC236}">
                <a16:creationId xmlns:a16="http://schemas.microsoft.com/office/drawing/2014/main" id="{ED19377B-CB1F-A4CC-895E-75A66CD86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AC6F56-AF90-80F2-6894-A8CFEF18AB25}"/>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1536954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2F2A-DEC0-264B-F347-EA78B99C7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B7538B-1975-15B6-1CA9-81792F96D7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31424A-8F4A-CD92-3EC6-B42E62A9C3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14902-986B-3EF4-506A-CF7986905B74}"/>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6" name="Footer Placeholder 5">
            <a:extLst>
              <a:ext uri="{FF2B5EF4-FFF2-40B4-BE49-F238E27FC236}">
                <a16:creationId xmlns:a16="http://schemas.microsoft.com/office/drawing/2014/main" id="{0BE4381B-13C1-85EF-7D5E-A6E61F5A0E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F2B44-8740-7C3F-8DC9-C636556A4C5A}"/>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56311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AC8D7-DEA6-8798-D656-06BE4C0BF7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1C2640-761B-EEDA-689C-1AE10396F8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329A33-6512-076A-F849-9DEF74F950CD}"/>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19A87573-F38C-1523-C980-1A1BAAE64A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336DA-D97D-5C4B-3FB3-2F73D7277E30}"/>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556274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268736-419B-AB09-34B8-4255F33A22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8B72ED-13E2-8B9D-9820-37776B6293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07DB7-1722-38CD-5A15-D76D929F1E72}"/>
              </a:ext>
            </a:extLst>
          </p:cNvPr>
          <p:cNvSpPr>
            <a:spLocks noGrp="1"/>
          </p:cNvSpPr>
          <p:nvPr>
            <p:ph type="dt" sz="half" idx="10"/>
          </p:nvPr>
        </p:nvSpPr>
        <p:spPr/>
        <p:txBody>
          <a:body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AE651C83-1417-ADCD-5AE9-1479CAFBA2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CF9976-F005-7D60-00CF-17CA46B8C4AE}"/>
              </a:ext>
            </a:extLst>
          </p:cNvPr>
          <p:cNvSpPr>
            <a:spLocks noGrp="1"/>
          </p:cNvSpPr>
          <p:nvPr>
            <p:ph type="sldNum" sz="quarter" idx="12"/>
          </p:nvPr>
        </p:nvSpPr>
        <p:spPr/>
        <p:txBody>
          <a:bodyPr/>
          <a:lstStyle/>
          <a:p>
            <a:fld id="{DE26AE48-2993-4628-A954-9331033EB335}" type="slidenum">
              <a:rPr lang="en-US" smtClean="0"/>
              <a:t>‹#›</a:t>
            </a:fld>
            <a:endParaRPr lang="en-US"/>
          </a:p>
        </p:txBody>
      </p:sp>
    </p:spTree>
    <p:extLst>
      <p:ext uri="{BB962C8B-B14F-4D97-AF65-F5344CB8AC3E}">
        <p14:creationId xmlns:p14="http://schemas.microsoft.com/office/powerpoint/2010/main" val="332099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2" r:id="rId1"/>
    <p:sldLayoutId id="2147483711" r:id="rId2"/>
    <p:sldLayoutId id="2147483698" r:id="rId3"/>
    <p:sldLayoutId id="2147483710" r:id="rId4"/>
    <p:sldLayoutId id="2147483700" r:id="rId5"/>
    <p:sldLayoutId id="2147483701" r:id="rId6"/>
    <p:sldLayoutId id="2147483659" r:id="rId7"/>
    <p:sldLayoutId id="2147483709" r:id="rId8"/>
    <p:sldLayoutId id="2147483708" r:id="rId9"/>
    <p:sldLayoutId id="2147483707" r:id="rId10"/>
    <p:sldLayoutId id="2147483706" r:id="rId11"/>
    <p:sldLayoutId id="2147483705" r:id="rId12"/>
    <p:sldLayoutId id="2147483704" r:id="rId13"/>
    <p:sldLayoutId id="2147483703" r:id="rId14"/>
    <p:sldLayoutId id="2147483714" r:id="rId15"/>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F0CE9B-0E85-40C9-B412-ADF4DEA84C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2FC0E5-D86C-EF73-09A1-6DB83331E7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52765-5783-9384-A2C5-962426F66A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894767-78DB-44E6-8DAE-BEBC4036BD99}" type="datetimeFigureOut">
              <a:rPr lang="en-US" smtClean="0"/>
              <a:t>4/26/2026</a:t>
            </a:fld>
            <a:endParaRPr lang="en-US"/>
          </a:p>
        </p:txBody>
      </p:sp>
      <p:sp>
        <p:nvSpPr>
          <p:cNvPr id="5" name="Footer Placeholder 4">
            <a:extLst>
              <a:ext uri="{FF2B5EF4-FFF2-40B4-BE49-F238E27FC236}">
                <a16:creationId xmlns:a16="http://schemas.microsoft.com/office/drawing/2014/main" id="{C5309C14-A62D-C0D8-230D-66C857A05B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19A4C3F-8329-4FF5-BA2F-17A7376DD7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26AE48-2993-4628-A954-9331033EB335}" type="slidenum">
              <a:rPr lang="en-US" smtClean="0"/>
              <a:t>‹#›</a:t>
            </a:fld>
            <a:endParaRPr lang="en-US"/>
          </a:p>
        </p:txBody>
      </p:sp>
    </p:spTree>
    <p:extLst>
      <p:ext uri="{BB962C8B-B14F-4D97-AF65-F5344CB8AC3E}">
        <p14:creationId xmlns:p14="http://schemas.microsoft.com/office/powerpoint/2010/main" val="45548815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94D13E-494B-43C6-D0EE-413709D5D6AF}"/>
              </a:ext>
            </a:extLst>
          </p:cNvPr>
          <p:cNvPicPr>
            <a:picLocks noChangeAspect="1"/>
          </p:cNvPicPr>
          <p:nvPr/>
        </p:nvPicPr>
        <p:blipFill>
          <a:blip r:embed="rId2"/>
          <a:stretch>
            <a:fillRect/>
          </a:stretch>
        </p:blipFill>
        <p:spPr>
          <a:xfrm>
            <a:off x="3759363" y="4763966"/>
            <a:ext cx="4841849" cy="2065078"/>
          </a:xfrm>
          <a:prstGeom prst="rect">
            <a:avLst/>
          </a:prstGeom>
        </p:spPr>
      </p:pic>
      <p:sp>
        <p:nvSpPr>
          <p:cNvPr id="2" name="Rectangle 1">
            <a:extLst>
              <a:ext uri="{FF2B5EF4-FFF2-40B4-BE49-F238E27FC236}">
                <a16:creationId xmlns:a16="http://schemas.microsoft.com/office/drawing/2014/main" id="{7C02117D-829E-4A3C-21A5-8D999B2909CC}"/>
              </a:ext>
            </a:extLst>
          </p:cNvPr>
          <p:cNvSpPr>
            <a:spLocks noChangeArrowheads="1"/>
          </p:cNvSpPr>
          <p:nvPr/>
        </p:nvSpPr>
        <p:spPr bwMode="auto">
          <a:xfrm>
            <a:off x="3759462" y="228154"/>
            <a:ext cx="4673075"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6300" b="1" i="0" u="none" strike="noStrike" cap="none" normalizeH="0" baseline="0" dirty="0">
                <a:ln>
                  <a:noFill/>
                </a:ln>
                <a:solidFill>
                  <a:srgbClr val="0963AE"/>
                </a:solidFill>
                <a:effectLst/>
                <a:latin typeface="Arial" panose="020B0604020202020204" pitchFamily="34" charset="0"/>
              </a:rPr>
              <a:t>May 4, 2026</a:t>
            </a:r>
          </a:p>
        </p:txBody>
      </p:sp>
      <p:pic>
        <p:nvPicPr>
          <p:cNvPr id="5" name="Picture 4">
            <a:extLst>
              <a:ext uri="{FF2B5EF4-FFF2-40B4-BE49-F238E27FC236}">
                <a16:creationId xmlns:a16="http://schemas.microsoft.com/office/drawing/2014/main" id="{386A5BF5-D10A-CB0E-47F5-BBD4FFF80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8999" y="1636834"/>
            <a:ext cx="5334000" cy="3000375"/>
          </a:xfrm>
          <a:prstGeom prst="rect">
            <a:avLst/>
          </a:prstGeom>
        </p:spPr>
      </p:pic>
    </p:spTree>
    <p:extLst>
      <p:ext uri="{BB962C8B-B14F-4D97-AF65-F5344CB8AC3E}">
        <p14:creationId xmlns:p14="http://schemas.microsoft.com/office/powerpoint/2010/main" val="868376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673005-0994-7F4E-0FFE-33723066C4AA}"/>
              </a:ext>
            </a:extLst>
          </p:cNvPr>
          <p:cNvSpPr txBox="1"/>
          <p:nvPr/>
        </p:nvSpPr>
        <p:spPr>
          <a:xfrm>
            <a:off x="624254" y="580292"/>
            <a:ext cx="10770577" cy="2308324"/>
          </a:xfrm>
          <a:prstGeom prst="rect">
            <a:avLst/>
          </a:prstGeom>
          <a:noFill/>
        </p:spPr>
        <p:txBody>
          <a:bodyPr wrap="square">
            <a:spAutoFit/>
          </a:bodyPr>
          <a:lstStyle/>
          <a:p>
            <a:r>
              <a:rPr lang="en-US" b="0" i="1" dirty="0">
                <a:solidFill>
                  <a:srgbClr val="49494C"/>
                </a:solidFill>
                <a:effectLst/>
                <a:latin typeface="akzidenz-grotesk"/>
              </a:rPr>
              <a:t>ASHRAE VALUE STATEMENT:</a:t>
            </a:r>
          </a:p>
          <a:p>
            <a:endParaRPr lang="en-US" i="1" dirty="0">
              <a:solidFill>
                <a:srgbClr val="49494C"/>
              </a:solidFill>
              <a:latin typeface="akzidenz-grotesk"/>
            </a:endParaRPr>
          </a:p>
          <a:p>
            <a:r>
              <a:rPr lang="en-US" b="0" i="1" dirty="0">
                <a:solidFill>
                  <a:srgbClr val="49494C"/>
                </a:solidFill>
                <a:effectLst/>
                <a:latin typeface="akzidenz-grotesk"/>
              </a:rPr>
              <a:t>“In ASHRAE meetings, we will act with honesty, fairness, courtesy, competence, inclusiveness and respect for others, which exemplify our core values of excellence, commitment, integrity, collaboration, volunteerism and diversity, and shall avoid all real or perceived conflicts of interest. Our culture is one of inclusiveness, acknowledging the inherent value and dignity of each individual.  We celebrate diverse and inclusive communities, understanding that doing so fuels better, more creative and more thoughtful ideas, solutions and strategies for the Society and the communities our Society serves. We respect and welcome all.”</a:t>
            </a:r>
            <a:endParaRPr lang="en-US" dirty="0"/>
          </a:p>
        </p:txBody>
      </p:sp>
      <p:sp>
        <p:nvSpPr>
          <p:cNvPr id="5" name="TextBox 4">
            <a:extLst>
              <a:ext uri="{FF2B5EF4-FFF2-40B4-BE49-F238E27FC236}">
                <a16:creationId xmlns:a16="http://schemas.microsoft.com/office/drawing/2014/main" id="{C4581EDE-C98A-8853-8517-B40641CDC244}"/>
              </a:ext>
            </a:extLst>
          </p:cNvPr>
          <p:cNvSpPr txBox="1"/>
          <p:nvPr/>
        </p:nvSpPr>
        <p:spPr>
          <a:xfrm>
            <a:off x="624255" y="3002231"/>
            <a:ext cx="10770576" cy="2308324"/>
          </a:xfrm>
          <a:prstGeom prst="rect">
            <a:avLst/>
          </a:prstGeom>
          <a:noFill/>
        </p:spPr>
        <p:txBody>
          <a:bodyPr wrap="square">
            <a:spAutoFit/>
          </a:bodyPr>
          <a:lstStyle/>
          <a:p>
            <a:r>
              <a:rPr lang="en-US" b="0" i="1" dirty="0">
                <a:solidFill>
                  <a:srgbClr val="49494C"/>
                </a:solidFill>
                <a:effectLst/>
                <a:latin typeface="akzidenz-grotesk"/>
              </a:rPr>
              <a:t>ASHRAE DIVERSITY STATEMENT:</a:t>
            </a:r>
          </a:p>
          <a:p>
            <a:endParaRPr lang="en-US" i="1" dirty="0">
              <a:solidFill>
                <a:srgbClr val="49494C"/>
              </a:solidFill>
              <a:latin typeface="akzidenz-grotesk"/>
            </a:endParaRPr>
          </a:p>
          <a:p>
            <a:r>
              <a:rPr lang="en-US" b="0" i="1" dirty="0">
                <a:solidFill>
                  <a:srgbClr val="49494C"/>
                </a:solidFill>
                <a:effectLst/>
                <a:latin typeface="akzidenz-grotesk"/>
              </a:rPr>
              <a:t>ASHRAE is committed to providing a welcoming environment. Our culture is one of inclusiveness, acknowledging the inherent value and dignity of each individual. We proactively pursue and celebrate diverse and inclusive communities understanding that doing so fuels better, more creative and more thoughtful ideas, solutions and strategies for the Society and for the communities our Society serves. We respect and welcome all people regardless of age, gender, ethnicity, physical appearance, thought styles, religion, nationality, socio-economic status, belief systems, sexual orientation or education.</a:t>
            </a:r>
            <a:endParaRPr lang="en-US" dirty="0"/>
          </a:p>
        </p:txBody>
      </p:sp>
      <p:pic>
        <p:nvPicPr>
          <p:cNvPr id="6" name="Picture 5">
            <a:extLst>
              <a:ext uri="{FF2B5EF4-FFF2-40B4-BE49-F238E27FC236}">
                <a16:creationId xmlns:a16="http://schemas.microsoft.com/office/drawing/2014/main" id="{1205133E-2910-0C8A-1909-B91157D1092B}"/>
              </a:ext>
            </a:extLst>
          </p:cNvPr>
          <p:cNvPicPr>
            <a:picLocks noChangeAspect="1"/>
          </p:cNvPicPr>
          <p:nvPr/>
        </p:nvPicPr>
        <p:blipFill>
          <a:blip r:embed="rId2"/>
          <a:stretch>
            <a:fillRect/>
          </a:stretch>
        </p:blipFill>
        <p:spPr>
          <a:xfrm>
            <a:off x="3812117" y="5238243"/>
            <a:ext cx="3503083" cy="1494086"/>
          </a:xfrm>
          <a:prstGeom prst="rect">
            <a:avLst/>
          </a:prstGeom>
        </p:spPr>
      </p:pic>
    </p:spTree>
    <p:extLst>
      <p:ext uri="{BB962C8B-B14F-4D97-AF65-F5344CB8AC3E}">
        <p14:creationId xmlns:p14="http://schemas.microsoft.com/office/powerpoint/2010/main" val="3556793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15A404-89AB-D5DF-6B78-23EB4B77BA16}"/>
              </a:ext>
            </a:extLst>
          </p:cNvPr>
          <p:cNvPicPr>
            <a:picLocks noChangeAspect="1"/>
          </p:cNvPicPr>
          <p:nvPr/>
        </p:nvPicPr>
        <p:blipFill>
          <a:blip r:embed="rId2"/>
          <a:stretch>
            <a:fillRect/>
          </a:stretch>
        </p:blipFill>
        <p:spPr>
          <a:xfrm>
            <a:off x="3642610" y="4873881"/>
            <a:ext cx="4906780" cy="1969465"/>
          </a:xfrm>
          <a:prstGeom prst="rect">
            <a:avLst/>
          </a:prstGeom>
        </p:spPr>
      </p:pic>
      <p:pic>
        <p:nvPicPr>
          <p:cNvPr id="5" name="Picture 4">
            <a:extLst>
              <a:ext uri="{FF2B5EF4-FFF2-40B4-BE49-F238E27FC236}">
                <a16:creationId xmlns:a16="http://schemas.microsoft.com/office/drawing/2014/main" id="{62CFFC1F-DB33-A175-3AF7-A809E0F077AF}"/>
              </a:ext>
            </a:extLst>
          </p:cNvPr>
          <p:cNvPicPr>
            <a:picLocks noChangeAspect="1"/>
          </p:cNvPicPr>
          <p:nvPr/>
        </p:nvPicPr>
        <p:blipFill>
          <a:blip r:embed="rId3"/>
          <a:stretch>
            <a:fillRect/>
          </a:stretch>
        </p:blipFill>
        <p:spPr>
          <a:xfrm>
            <a:off x="2415972" y="2394649"/>
            <a:ext cx="7360056" cy="1175866"/>
          </a:xfrm>
          <a:prstGeom prst="rect">
            <a:avLst/>
          </a:prstGeom>
        </p:spPr>
      </p:pic>
    </p:spTree>
    <p:extLst>
      <p:ext uri="{BB962C8B-B14F-4D97-AF65-F5344CB8AC3E}">
        <p14:creationId xmlns:p14="http://schemas.microsoft.com/office/powerpoint/2010/main" val="1459612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39E71-DF59-4A00-9588-2324BDB5DB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EFFE1D-14C0-9509-60A0-4BA701D25B9A}"/>
              </a:ext>
            </a:extLst>
          </p:cNvPr>
          <p:cNvPicPr>
            <a:picLocks noChangeAspect="1"/>
          </p:cNvPicPr>
          <p:nvPr/>
        </p:nvPicPr>
        <p:blipFill>
          <a:blip r:embed="rId2"/>
          <a:stretch>
            <a:fillRect/>
          </a:stretch>
        </p:blipFill>
        <p:spPr>
          <a:xfrm>
            <a:off x="3837506" y="4893581"/>
            <a:ext cx="4906780" cy="1969465"/>
          </a:xfrm>
          <a:prstGeom prst="rect">
            <a:avLst/>
          </a:prstGeom>
        </p:spPr>
      </p:pic>
      <p:sp>
        <p:nvSpPr>
          <p:cNvPr id="8" name="TextBox 7">
            <a:extLst>
              <a:ext uri="{FF2B5EF4-FFF2-40B4-BE49-F238E27FC236}">
                <a16:creationId xmlns:a16="http://schemas.microsoft.com/office/drawing/2014/main" id="{3C634662-6E73-A7D0-5923-4D7599A96E32}"/>
              </a:ext>
            </a:extLst>
          </p:cNvPr>
          <p:cNvSpPr txBox="1"/>
          <p:nvPr/>
        </p:nvSpPr>
        <p:spPr>
          <a:xfrm>
            <a:off x="61546" y="1401082"/>
            <a:ext cx="12010292" cy="4308872"/>
          </a:xfrm>
          <a:prstGeom prst="rect">
            <a:avLst/>
          </a:prstGeom>
          <a:noFill/>
        </p:spPr>
        <p:txBody>
          <a:bodyPr wrap="square" rtlCol="0">
            <a:spAutoFit/>
          </a:bodyPr>
          <a:lstStyle/>
          <a:p>
            <a:pPr algn="ctr"/>
            <a:r>
              <a:rPr lang="en-US" sz="2400" dirty="0">
                <a:solidFill>
                  <a:srgbClr val="0070C0"/>
                </a:solidFill>
              </a:rPr>
              <a:t>Thank you to our Donors who contributed to our 2025-2026 Product Directory.</a:t>
            </a:r>
          </a:p>
          <a:p>
            <a:pPr algn="ctr"/>
            <a:endParaRPr lang="en-US" sz="2400" dirty="0">
              <a:solidFill>
                <a:srgbClr val="0070C0"/>
              </a:solidFill>
            </a:endParaRPr>
          </a:p>
          <a:p>
            <a:pPr algn="ctr"/>
            <a:r>
              <a:rPr lang="en-US" sz="2400" dirty="0">
                <a:solidFill>
                  <a:srgbClr val="0070C0"/>
                </a:solidFill>
              </a:rPr>
              <a:t>Thank you to our other Corporate and Individual Donors.</a:t>
            </a:r>
          </a:p>
          <a:p>
            <a:pPr algn="ctr"/>
            <a:endParaRPr lang="en-US" sz="2400" dirty="0">
              <a:solidFill>
                <a:srgbClr val="0070C0"/>
              </a:solidFill>
            </a:endParaRPr>
          </a:p>
          <a:p>
            <a:pPr algn="ctr"/>
            <a:r>
              <a:rPr lang="en-US" sz="2400" dirty="0">
                <a:solidFill>
                  <a:srgbClr val="0070C0"/>
                </a:solidFill>
              </a:rPr>
              <a:t>The donations made during our Research Promotion campaign fund research into emerging technologies and development of standards that are vital to our industries and we thank all donors for their support and generosity. To donate to our Research Promotion Campaign reach out to Alan Sparling or another Board Member for more information.</a:t>
            </a:r>
          </a:p>
          <a:p>
            <a:pPr algn="ctr"/>
            <a:endParaRPr lang="en-US" sz="2800" dirty="0">
              <a:solidFill>
                <a:schemeClr val="tx2">
                  <a:lumMod val="75000"/>
                  <a:lumOff val="25000"/>
                </a:schemeClr>
              </a:solidFill>
            </a:endParaRPr>
          </a:p>
          <a:p>
            <a:pPr algn="ctr"/>
            <a:r>
              <a:rPr lang="en-US" dirty="0"/>
              <a:t>	</a:t>
            </a:r>
          </a:p>
          <a:p>
            <a:pPr algn="ctr"/>
            <a:endParaRPr lang="en-US" dirty="0"/>
          </a:p>
          <a:p>
            <a:pPr algn="ctr"/>
            <a:endParaRPr lang="en-US" dirty="0"/>
          </a:p>
        </p:txBody>
      </p:sp>
      <p:pic>
        <p:nvPicPr>
          <p:cNvPr id="6" name="Picture 5">
            <a:extLst>
              <a:ext uri="{FF2B5EF4-FFF2-40B4-BE49-F238E27FC236}">
                <a16:creationId xmlns:a16="http://schemas.microsoft.com/office/drawing/2014/main" id="{88E6CB14-A495-1D47-6563-38D86E7B98D9}"/>
              </a:ext>
            </a:extLst>
          </p:cNvPr>
          <p:cNvPicPr>
            <a:picLocks noChangeAspect="1"/>
          </p:cNvPicPr>
          <p:nvPr/>
        </p:nvPicPr>
        <p:blipFill>
          <a:blip r:embed="rId3"/>
          <a:stretch>
            <a:fillRect/>
          </a:stretch>
        </p:blipFill>
        <p:spPr>
          <a:xfrm>
            <a:off x="2449514" y="30729"/>
            <a:ext cx="7292972" cy="1257409"/>
          </a:xfrm>
          <a:prstGeom prst="rect">
            <a:avLst/>
          </a:prstGeom>
        </p:spPr>
      </p:pic>
    </p:spTree>
    <p:extLst>
      <p:ext uri="{BB962C8B-B14F-4D97-AF65-F5344CB8AC3E}">
        <p14:creationId xmlns:p14="http://schemas.microsoft.com/office/powerpoint/2010/main" val="3404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BD13-DD72-BDCC-3AD5-96C93F8706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A965D0-0A31-1AB5-0AA2-D0D780361254}"/>
              </a:ext>
            </a:extLst>
          </p:cNvPr>
          <p:cNvPicPr>
            <a:picLocks noChangeAspect="1"/>
          </p:cNvPicPr>
          <p:nvPr/>
        </p:nvPicPr>
        <p:blipFill>
          <a:blip r:embed="rId2"/>
          <a:stretch>
            <a:fillRect/>
          </a:stretch>
        </p:blipFill>
        <p:spPr>
          <a:xfrm>
            <a:off x="3837506" y="4893581"/>
            <a:ext cx="4906780" cy="1969465"/>
          </a:xfrm>
          <a:prstGeom prst="rect">
            <a:avLst/>
          </a:prstGeom>
        </p:spPr>
      </p:pic>
      <p:sp>
        <p:nvSpPr>
          <p:cNvPr id="8" name="TextBox 7">
            <a:extLst>
              <a:ext uri="{FF2B5EF4-FFF2-40B4-BE49-F238E27FC236}">
                <a16:creationId xmlns:a16="http://schemas.microsoft.com/office/drawing/2014/main" id="{8F0601EB-44BC-0136-4120-12807C84265C}"/>
              </a:ext>
            </a:extLst>
          </p:cNvPr>
          <p:cNvSpPr txBox="1"/>
          <p:nvPr/>
        </p:nvSpPr>
        <p:spPr>
          <a:xfrm>
            <a:off x="2875085" y="1427459"/>
            <a:ext cx="7016262" cy="2246769"/>
          </a:xfrm>
          <a:prstGeom prst="rect">
            <a:avLst/>
          </a:prstGeom>
          <a:noFill/>
        </p:spPr>
        <p:txBody>
          <a:bodyPr wrap="square" rtlCol="0">
            <a:spAutoFit/>
          </a:bodyPr>
          <a:lstStyle/>
          <a:p>
            <a:pPr marL="0" marR="0" algn="l">
              <a:buNone/>
            </a:pPr>
            <a:br>
              <a:rPr lang="en-US" sz="2800" b="1" i="0" dirty="0">
                <a:solidFill>
                  <a:srgbClr val="0070C0"/>
                </a:solidFill>
                <a:effectLst/>
                <a:latin typeface="inherit"/>
              </a:rPr>
            </a:br>
            <a:r>
              <a:rPr lang="en-US" sz="2800" b="1" i="0" dirty="0">
                <a:solidFill>
                  <a:srgbClr val="0070C0"/>
                </a:solidFill>
                <a:effectLst/>
                <a:latin typeface="inherit"/>
              </a:rPr>
              <a:t>Major Donor - Silver ($1,000-$2,499):</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Barbara Hayter (Dr. Richard Hayter Foundation)</a:t>
            </a:r>
            <a:endParaRPr lang="en-US" sz="3200" b="0" i="0" dirty="0">
              <a:solidFill>
                <a:srgbClr val="0070C0"/>
              </a:solidFill>
              <a:effectLst/>
              <a:latin typeface="Aptos" panose="020B0004020202020204" pitchFamily="34" charset="0"/>
            </a:endParaRPr>
          </a:p>
          <a:p>
            <a:pPr marL="0" marR="0" algn="l">
              <a:buNone/>
            </a:pPr>
            <a:r>
              <a:rPr lang="en-US" sz="2800" b="0" i="0" dirty="0" err="1">
                <a:solidFill>
                  <a:srgbClr val="0070C0"/>
                </a:solidFill>
                <a:effectLst/>
                <a:latin typeface="inherit"/>
              </a:rPr>
              <a:t>SystemAir</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Associated Equipment Sales</a:t>
            </a:r>
            <a:endParaRPr lang="en-US" sz="3200" b="0" i="0" dirty="0">
              <a:solidFill>
                <a:srgbClr val="0070C0"/>
              </a:solidFill>
              <a:effectLst/>
              <a:latin typeface="Aptos" panose="020B0004020202020204" pitchFamily="34" charset="0"/>
            </a:endParaRPr>
          </a:p>
        </p:txBody>
      </p:sp>
      <p:pic>
        <p:nvPicPr>
          <p:cNvPr id="6" name="Picture 5">
            <a:extLst>
              <a:ext uri="{FF2B5EF4-FFF2-40B4-BE49-F238E27FC236}">
                <a16:creationId xmlns:a16="http://schemas.microsoft.com/office/drawing/2014/main" id="{BF152084-3AAD-80BA-DB84-DC0FC37CFF24}"/>
              </a:ext>
            </a:extLst>
          </p:cNvPr>
          <p:cNvPicPr>
            <a:picLocks noChangeAspect="1"/>
          </p:cNvPicPr>
          <p:nvPr/>
        </p:nvPicPr>
        <p:blipFill>
          <a:blip r:embed="rId3"/>
          <a:stretch>
            <a:fillRect/>
          </a:stretch>
        </p:blipFill>
        <p:spPr>
          <a:xfrm>
            <a:off x="2449514" y="30729"/>
            <a:ext cx="7292972" cy="1257409"/>
          </a:xfrm>
          <a:prstGeom prst="rect">
            <a:avLst/>
          </a:prstGeom>
        </p:spPr>
      </p:pic>
    </p:spTree>
    <p:extLst>
      <p:ext uri="{BB962C8B-B14F-4D97-AF65-F5344CB8AC3E}">
        <p14:creationId xmlns:p14="http://schemas.microsoft.com/office/powerpoint/2010/main" val="347198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883F9-3B3E-662F-8BE7-680331F4966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67D29A-2564-228D-A128-99D8813C23F8}"/>
              </a:ext>
            </a:extLst>
          </p:cNvPr>
          <p:cNvPicPr>
            <a:picLocks noChangeAspect="1"/>
          </p:cNvPicPr>
          <p:nvPr/>
        </p:nvPicPr>
        <p:blipFill>
          <a:blip r:embed="rId2"/>
          <a:stretch>
            <a:fillRect/>
          </a:stretch>
        </p:blipFill>
        <p:spPr>
          <a:xfrm>
            <a:off x="3837506" y="4893581"/>
            <a:ext cx="4906780" cy="1969465"/>
          </a:xfrm>
          <a:prstGeom prst="rect">
            <a:avLst/>
          </a:prstGeom>
        </p:spPr>
      </p:pic>
      <p:sp>
        <p:nvSpPr>
          <p:cNvPr id="8" name="TextBox 7">
            <a:extLst>
              <a:ext uri="{FF2B5EF4-FFF2-40B4-BE49-F238E27FC236}">
                <a16:creationId xmlns:a16="http://schemas.microsoft.com/office/drawing/2014/main" id="{7C25EECF-416D-38DF-8A00-C787A09C6DF8}"/>
              </a:ext>
            </a:extLst>
          </p:cNvPr>
          <p:cNvSpPr txBox="1"/>
          <p:nvPr/>
        </p:nvSpPr>
        <p:spPr>
          <a:xfrm>
            <a:off x="3446584" y="1659699"/>
            <a:ext cx="5688623" cy="954107"/>
          </a:xfrm>
          <a:prstGeom prst="rect">
            <a:avLst/>
          </a:prstGeom>
          <a:noFill/>
        </p:spPr>
        <p:txBody>
          <a:bodyPr wrap="square" rtlCol="0">
            <a:spAutoFit/>
          </a:bodyPr>
          <a:lstStyle/>
          <a:p>
            <a:pPr marL="0" marR="0" algn="l">
              <a:buNone/>
            </a:pPr>
            <a:r>
              <a:rPr lang="en-US" sz="2800" b="1" i="0" dirty="0">
                <a:solidFill>
                  <a:srgbClr val="0070C0"/>
                </a:solidFill>
                <a:effectLst/>
                <a:latin typeface="inherit"/>
              </a:rPr>
              <a:t>Major Donor – Bronze ($500-$999):</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SMACNA KC</a:t>
            </a:r>
            <a:endParaRPr lang="en-US" sz="3200" b="0" i="0" dirty="0">
              <a:solidFill>
                <a:srgbClr val="0070C0"/>
              </a:solidFill>
              <a:effectLst/>
              <a:latin typeface="Aptos" panose="020B0004020202020204" pitchFamily="34" charset="0"/>
            </a:endParaRPr>
          </a:p>
        </p:txBody>
      </p:sp>
      <p:pic>
        <p:nvPicPr>
          <p:cNvPr id="6" name="Picture 5">
            <a:extLst>
              <a:ext uri="{FF2B5EF4-FFF2-40B4-BE49-F238E27FC236}">
                <a16:creationId xmlns:a16="http://schemas.microsoft.com/office/drawing/2014/main" id="{C7CE1D4F-F1C9-FD02-18EA-D4B8D3186B0C}"/>
              </a:ext>
            </a:extLst>
          </p:cNvPr>
          <p:cNvPicPr>
            <a:picLocks noChangeAspect="1"/>
          </p:cNvPicPr>
          <p:nvPr/>
        </p:nvPicPr>
        <p:blipFill>
          <a:blip r:embed="rId3"/>
          <a:stretch>
            <a:fillRect/>
          </a:stretch>
        </p:blipFill>
        <p:spPr>
          <a:xfrm>
            <a:off x="2449514" y="30729"/>
            <a:ext cx="7292972" cy="1257409"/>
          </a:xfrm>
          <a:prstGeom prst="rect">
            <a:avLst/>
          </a:prstGeom>
        </p:spPr>
      </p:pic>
    </p:spTree>
    <p:extLst>
      <p:ext uri="{BB962C8B-B14F-4D97-AF65-F5344CB8AC3E}">
        <p14:creationId xmlns:p14="http://schemas.microsoft.com/office/powerpoint/2010/main" val="1828776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3C07A-EDE2-D152-867D-77AB60B2D9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FD7D38C-7E61-0BA5-05DF-97C3099F3F20}"/>
              </a:ext>
            </a:extLst>
          </p:cNvPr>
          <p:cNvPicPr>
            <a:picLocks noChangeAspect="1"/>
          </p:cNvPicPr>
          <p:nvPr/>
        </p:nvPicPr>
        <p:blipFill>
          <a:blip r:embed="rId2"/>
          <a:stretch>
            <a:fillRect/>
          </a:stretch>
        </p:blipFill>
        <p:spPr>
          <a:xfrm>
            <a:off x="3837506" y="4893581"/>
            <a:ext cx="4906780" cy="1969465"/>
          </a:xfrm>
          <a:prstGeom prst="rect">
            <a:avLst/>
          </a:prstGeom>
        </p:spPr>
      </p:pic>
      <p:sp>
        <p:nvSpPr>
          <p:cNvPr id="8" name="TextBox 7">
            <a:extLst>
              <a:ext uri="{FF2B5EF4-FFF2-40B4-BE49-F238E27FC236}">
                <a16:creationId xmlns:a16="http://schemas.microsoft.com/office/drawing/2014/main" id="{926CA9C6-CB71-27C5-4CA1-2991C7CD85C5}"/>
              </a:ext>
            </a:extLst>
          </p:cNvPr>
          <p:cNvSpPr txBox="1"/>
          <p:nvPr/>
        </p:nvSpPr>
        <p:spPr>
          <a:xfrm>
            <a:off x="3446584" y="1659699"/>
            <a:ext cx="5688623" cy="1815882"/>
          </a:xfrm>
          <a:prstGeom prst="rect">
            <a:avLst/>
          </a:prstGeom>
          <a:noFill/>
        </p:spPr>
        <p:txBody>
          <a:bodyPr wrap="square" rtlCol="0">
            <a:spAutoFit/>
          </a:bodyPr>
          <a:lstStyle/>
          <a:p>
            <a:pPr marL="0" marR="0" algn="l">
              <a:buNone/>
            </a:pPr>
            <a:r>
              <a:rPr lang="en-US" sz="2800" b="1" i="0" dirty="0">
                <a:solidFill>
                  <a:srgbClr val="0070C0"/>
                </a:solidFill>
                <a:effectLst/>
                <a:latin typeface="inherit"/>
              </a:rPr>
              <a:t>Major Donor - Antique ($250-$499):</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Andrea Phillips</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Jonathan Smith</a:t>
            </a:r>
            <a:endParaRPr lang="en-US" sz="3200" b="0" i="0" dirty="0">
              <a:solidFill>
                <a:srgbClr val="0070C0"/>
              </a:solidFill>
              <a:effectLst/>
              <a:latin typeface="Aptos" panose="020B0004020202020204" pitchFamily="34" charset="0"/>
            </a:endParaRPr>
          </a:p>
          <a:p>
            <a:pPr marL="0" marR="0" algn="l">
              <a:buNone/>
            </a:pPr>
            <a:r>
              <a:rPr lang="en-US" sz="2800" b="0" i="0" dirty="0">
                <a:solidFill>
                  <a:srgbClr val="0070C0"/>
                </a:solidFill>
                <a:effectLst/>
                <a:latin typeface="inherit"/>
              </a:rPr>
              <a:t>Ralph Metcalf</a:t>
            </a:r>
            <a:endParaRPr lang="en-US" sz="3200" b="0" i="0" dirty="0">
              <a:solidFill>
                <a:srgbClr val="0070C0"/>
              </a:solidFill>
              <a:effectLst/>
              <a:latin typeface="Aptos" panose="020B0004020202020204" pitchFamily="34" charset="0"/>
            </a:endParaRPr>
          </a:p>
        </p:txBody>
      </p:sp>
      <p:pic>
        <p:nvPicPr>
          <p:cNvPr id="6" name="Picture 5">
            <a:extLst>
              <a:ext uri="{FF2B5EF4-FFF2-40B4-BE49-F238E27FC236}">
                <a16:creationId xmlns:a16="http://schemas.microsoft.com/office/drawing/2014/main" id="{501A204E-0C5B-0630-4659-B3DED6A7B9AE}"/>
              </a:ext>
            </a:extLst>
          </p:cNvPr>
          <p:cNvPicPr>
            <a:picLocks noChangeAspect="1"/>
          </p:cNvPicPr>
          <p:nvPr/>
        </p:nvPicPr>
        <p:blipFill>
          <a:blip r:embed="rId3"/>
          <a:stretch>
            <a:fillRect/>
          </a:stretch>
        </p:blipFill>
        <p:spPr>
          <a:xfrm>
            <a:off x="2449514" y="30729"/>
            <a:ext cx="7292972" cy="1257409"/>
          </a:xfrm>
          <a:prstGeom prst="rect">
            <a:avLst/>
          </a:prstGeom>
        </p:spPr>
      </p:pic>
    </p:spTree>
    <p:extLst>
      <p:ext uri="{BB962C8B-B14F-4D97-AF65-F5344CB8AC3E}">
        <p14:creationId xmlns:p14="http://schemas.microsoft.com/office/powerpoint/2010/main" val="3684264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791FA-D87C-4C7A-2533-C93AE810DD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56E763-0883-5368-75B1-41009005EBF5}"/>
              </a:ext>
            </a:extLst>
          </p:cNvPr>
          <p:cNvPicPr>
            <a:picLocks noChangeAspect="1"/>
          </p:cNvPicPr>
          <p:nvPr/>
        </p:nvPicPr>
        <p:blipFill>
          <a:blip r:embed="rId2"/>
          <a:stretch>
            <a:fillRect/>
          </a:stretch>
        </p:blipFill>
        <p:spPr>
          <a:xfrm>
            <a:off x="3837506" y="4893581"/>
            <a:ext cx="4906780" cy="1969465"/>
          </a:xfrm>
          <a:prstGeom prst="rect">
            <a:avLst/>
          </a:prstGeom>
        </p:spPr>
      </p:pic>
      <p:sp>
        <p:nvSpPr>
          <p:cNvPr id="8" name="TextBox 7">
            <a:extLst>
              <a:ext uri="{FF2B5EF4-FFF2-40B4-BE49-F238E27FC236}">
                <a16:creationId xmlns:a16="http://schemas.microsoft.com/office/drawing/2014/main" id="{534A746E-9BD6-75CF-5CD5-9F0A5A2347DF}"/>
              </a:ext>
            </a:extLst>
          </p:cNvPr>
          <p:cNvSpPr txBox="1"/>
          <p:nvPr/>
        </p:nvSpPr>
        <p:spPr>
          <a:xfrm>
            <a:off x="1758463" y="1684030"/>
            <a:ext cx="4642338" cy="3046988"/>
          </a:xfrm>
          <a:prstGeom prst="rect">
            <a:avLst/>
          </a:prstGeom>
          <a:noFill/>
        </p:spPr>
        <p:txBody>
          <a:bodyPr wrap="square" rtlCol="0">
            <a:spAutoFit/>
          </a:bodyPr>
          <a:lstStyle/>
          <a:p>
            <a:pPr marL="0" marR="0" algn="l">
              <a:buNone/>
            </a:pPr>
            <a:r>
              <a:rPr lang="sv-SE" sz="3200" b="1" i="0" dirty="0">
                <a:solidFill>
                  <a:srgbClr val="0070C0"/>
                </a:solidFill>
                <a:effectLst/>
                <a:latin typeface="inherit"/>
              </a:rPr>
              <a:t>Honor Roll ($150-$249):</a:t>
            </a:r>
            <a:endParaRPr lang="sv-SE" sz="3600" b="0" i="0" dirty="0">
              <a:solidFill>
                <a:srgbClr val="0070C0"/>
              </a:solidFill>
              <a:effectLst/>
              <a:latin typeface="Aptos" panose="020B0004020202020204" pitchFamily="34" charset="0"/>
            </a:endParaRPr>
          </a:p>
          <a:p>
            <a:pPr marL="0" marR="0" algn="l">
              <a:buNone/>
            </a:pPr>
            <a:r>
              <a:rPr lang="sv-SE" sz="3200" b="0" i="0" dirty="0">
                <a:solidFill>
                  <a:srgbClr val="0070C0"/>
                </a:solidFill>
                <a:effectLst/>
                <a:latin typeface="inherit"/>
              </a:rPr>
              <a:t>Alan Sparling</a:t>
            </a:r>
            <a:endParaRPr lang="sv-SE" sz="3600" b="0" i="0" dirty="0">
              <a:solidFill>
                <a:srgbClr val="0070C0"/>
              </a:solidFill>
              <a:effectLst/>
              <a:latin typeface="Aptos" panose="020B0004020202020204" pitchFamily="34" charset="0"/>
            </a:endParaRPr>
          </a:p>
          <a:p>
            <a:pPr marL="0" marR="0" algn="l">
              <a:buNone/>
            </a:pPr>
            <a:r>
              <a:rPr lang="sv-SE" sz="3200" b="0" i="0" dirty="0">
                <a:solidFill>
                  <a:srgbClr val="0070C0"/>
                </a:solidFill>
                <a:effectLst/>
                <a:latin typeface="inherit"/>
              </a:rPr>
              <a:t>Kelly Cramm</a:t>
            </a:r>
            <a:endParaRPr lang="sv-SE" sz="3600" b="0" i="0" dirty="0">
              <a:solidFill>
                <a:srgbClr val="0070C0"/>
              </a:solidFill>
              <a:effectLst/>
              <a:latin typeface="Aptos" panose="020B0004020202020204" pitchFamily="34" charset="0"/>
            </a:endParaRPr>
          </a:p>
          <a:p>
            <a:pPr marL="0" marR="0" algn="l">
              <a:buNone/>
            </a:pPr>
            <a:r>
              <a:rPr lang="sv-SE" sz="3200" b="0" i="0" dirty="0">
                <a:solidFill>
                  <a:srgbClr val="0070C0"/>
                </a:solidFill>
                <a:effectLst/>
                <a:latin typeface="inherit"/>
              </a:rPr>
              <a:t>Stuart Braden</a:t>
            </a:r>
            <a:endParaRPr lang="sv-SE" sz="3600" b="0" i="0" dirty="0">
              <a:solidFill>
                <a:srgbClr val="0070C0"/>
              </a:solidFill>
              <a:effectLst/>
              <a:latin typeface="Aptos" panose="020B0004020202020204" pitchFamily="34" charset="0"/>
            </a:endParaRPr>
          </a:p>
          <a:p>
            <a:pPr marL="0" marR="0" algn="l">
              <a:buNone/>
            </a:pPr>
            <a:r>
              <a:rPr lang="sv-SE" sz="3200" b="0" i="0" dirty="0">
                <a:solidFill>
                  <a:srgbClr val="0070C0"/>
                </a:solidFill>
                <a:effectLst/>
                <a:latin typeface="inherit"/>
              </a:rPr>
              <a:t>Mark Snyder</a:t>
            </a:r>
            <a:endParaRPr lang="sv-SE" sz="3600" b="0" i="0" dirty="0">
              <a:solidFill>
                <a:srgbClr val="0070C0"/>
              </a:solidFill>
              <a:effectLst/>
              <a:latin typeface="Aptos" panose="020B0004020202020204" pitchFamily="34" charset="0"/>
            </a:endParaRPr>
          </a:p>
          <a:p>
            <a:pPr marL="0" marR="0" algn="l">
              <a:buNone/>
            </a:pPr>
            <a:r>
              <a:rPr lang="sv-SE" sz="3200" b="0" i="0" dirty="0">
                <a:solidFill>
                  <a:srgbClr val="000000"/>
                </a:solidFill>
                <a:effectLst/>
                <a:latin typeface="inherit"/>
              </a:rPr>
              <a:t> </a:t>
            </a:r>
            <a:endParaRPr lang="sv-SE" sz="3600" b="0" i="0" dirty="0">
              <a:solidFill>
                <a:srgbClr val="000000"/>
              </a:solidFill>
              <a:effectLst/>
              <a:latin typeface="Aptos" panose="020B0004020202020204" pitchFamily="34" charset="0"/>
            </a:endParaRPr>
          </a:p>
        </p:txBody>
      </p:sp>
      <p:pic>
        <p:nvPicPr>
          <p:cNvPr id="6" name="Picture 5">
            <a:extLst>
              <a:ext uri="{FF2B5EF4-FFF2-40B4-BE49-F238E27FC236}">
                <a16:creationId xmlns:a16="http://schemas.microsoft.com/office/drawing/2014/main" id="{162BB189-ED53-9162-2975-8A31ACEAB14A}"/>
              </a:ext>
            </a:extLst>
          </p:cNvPr>
          <p:cNvPicPr>
            <a:picLocks noChangeAspect="1"/>
          </p:cNvPicPr>
          <p:nvPr/>
        </p:nvPicPr>
        <p:blipFill>
          <a:blip r:embed="rId3"/>
          <a:stretch>
            <a:fillRect/>
          </a:stretch>
        </p:blipFill>
        <p:spPr>
          <a:xfrm>
            <a:off x="2449514" y="30729"/>
            <a:ext cx="7292972" cy="1257409"/>
          </a:xfrm>
          <a:prstGeom prst="rect">
            <a:avLst/>
          </a:prstGeom>
        </p:spPr>
      </p:pic>
      <p:sp>
        <p:nvSpPr>
          <p:cNvPr id="2" name="TextBox 1">
            <a:extLst>
              <a:ext uri="{FF2B5EF4-FFF2-40B4-BE49-F238E27FC236}">
                <a16:creationId xmlns:a16="http://schemas.microsoft.com/office/drawing/2014/main" id="{136304A9-39B8-9575-7A34-13E7F430D756}"/>
              </a:ext>
            </a:extLst>
          </p:cNvPr>
          <p:cNvSpPr txBox="1"/>
          <p:nvPr/>
        </p:nvSpPr>
        <p:spPr>
          <a:xfrm>
            <a:off x="7421317" y="1684030"/>
            <a:ext cx="4642338" cy="3046988"/>
          </a:xfrm>
          <a:prstGeom prst="rect">
            <a:avLst/>
          </a:prstGeom>
          <a:noFill/>
        </p:spPr>
        <p:txBody>
          <a:bodyPr wrap="square" rtlCol="0">
            <a:spAutoFit/>
          </a:bodyPr>
          <a:lstStyle/>
          <a:p>
            <a:pPr marL="0" marR="0" algn="l">
              <a:buNone/>
            </a:pPr>
            <a:r>
              <a:rPr lang="en-US" sz="3200" b="1" i="0" dirty="0">
                <a:solidFill>
                  <a:srgbClr val="0070C0"/>
                </a:solidFill>
                <a:effectLst/>
                <a:latin typeface="inherit"/>
              </a:rPr>
              <a:t>Full Circle ($100):</a:t>
            </a:r>
            <a:endParaRPr lang="en-US" sz="3600" b="0" i="0" dirty="0">
              <a:solidFill>
                <a:srgbClr val="0070C0"/>
              </a:solidFill>
              <a:effectLst/>
              <a:latin typeface="Aptos" panose="020B0004020202020204" pitchFamily="34" charset="0"/>
            </a:endParaRPr>
          </a:p>
          <a:p>
            <a:pPr marL="0" marR="0" algn="l">
              <a:buNone/>
            </a:pPr>
            <a:r>
              <a:rPr lang="en-US" sz="3200" b="0" i="0" dirty="0">
                <a:solidFill>
                  <a:srgbClr val="0070C0"/>
                </a:solidFill>
                <a:effectLst/>
                <a:latin typeface="inherit"/>
              </a:rPr>
              <a:t>Ian Kobler</a:t>
            </a:r>
            <a:endParaRPr lang="en-US" sz="3600" b="0" i="0" dirty="0">
              <a:solidFill>
                <a:srgbClr val="0070C0"/>
              </a:solidFill>
              <a:effectLst/>
              <a:latin typeface="Aptos" panose="020B0004020202020204" pitchFamily="34" charset="0"/>
            </a:endParaRPr>
          </a:p>
          <a:p>
            <a:pPr marL="0" marR="0" algn="l">
              <a:buNone/>
            </a:pPr>
            <a:r>
              <a:rPr lang="en-US" sz="3200" b="0" i="0" dirty="0">
                <a:solidFill>
                  <a:srgbClr val="0070C0"/>
                </a:solidFill>
                <a:effectLst/>
                <a:latin typeface="inherit"/>
              </a:rPr>
              <a:t>Dan Moresi</a:t>
            </a:r>
            <a:endParaRPr lang="en-US" sz="3600" b="0" i="0" dirty="0">
              <a:solidFill>
                <a:srgbClr val="0070C0"/>
              </a:solidFill>
              <a:effectLst/>
              <a:latin typeface="Aptos" panose="020B0004020202020204" pitchFamily="34" charset="0"/>
            </a:endParaRPr>
          </a:p>
          <a:p>
            <a:pPr marL="0" marR="0" algn="l">
              <a:buNone/>
            </a:pPr>
            <a:r>
              <a:rPr lang="en-US" sz="3200" b="0" i="0" dirty="0">
                <a:solidFill>
                  <a:srgbClr val="0070C0"/>
                </a:solidFill>
                <a:effectLst/>
                <a:latin typeface="inherit"/>
              </a:rPr>
              <a:t>Jennifer Nelson</a:t>
            </a:r>
            <a:endParaRPr lang="en-US" sz="3600" b="0" i="0" dirty="0">
              <a:solidFill>
                <a:srgbClr val="0070C0"/>
              </a:solidFill>
              <a:effectLst/>
              <a:latin typeface="Aptos" panose="020B0004020202020204" pitchFamily="34" charset="0"/>
            </a:endParaRPr>
          </a:p>
          <a:p>
            <a:pPr marL="0" marR="0" algn="l">
              <a:buNone/>
            </a:pPr>
            <a:r>
              <a:rPr lang="en-US" sz="3200" b="0" i="0" dirty="0">
                <a:solidFill>
                  <a:srgbClr val="0070C0"/>
                </a:solidFill>
                <a:effectLst/>
                <a:latin typeface="inherit"/>
              </a:rPr>
              <a:t>Scott McVey</a:t>
            </a:r>
            <a:endParaRPr lang="en-US" sz="3600" b="0" i="0" dirty="0">
              <a:solidFill>
                <a:srgbClr val="0070C0"/>
              </a:solidFill>
              <a:effectLst/>
              <a:latin typeface="Aptos" panose="020B0004020202020204" pitchFamily="34" charset="0"/>
            </a:endParaRPr>
          </a:p>
          <a:p>
            <a:pPr marL="0" marR="0" algn="l">
              <a:buNone/>
            </a:pPr>
            <a:r>
              <a:rPr lang="sv-SE" sz="3200" b="0" i="0" dirty="0">
                <a:solidFill>
                  <a:srgbClr val="000000"/>
                </a:solidFill>
                <a:effectLst/>
                <a:latin typeface="inherit"/>
              </a:rPr>
              <a:t> </a:t>
            </a:r>
            <a:endParaRPr lang="sv-SE" sz="3600" b="0" i="0" dirty="0">
              <a:solidFill>
                <a:srgbClr val="000000"/>
              </a:solidFill>
              <a:effectLst/>
              <a:latin typeface="Aptos" panose="020B0004020202020204" pitchFamily="34" charset="0"/>
            </a:endParaRPr>
          </a:p>
        </p:txBody>
      </p:sp>
    </p:spTree>
    <p:extLst>
      <p:ext uri="{BB962C8B-B14F-4D97-AF65-F5344CB8AC3E}">
        <p14:creationId xmlns:p14="http://schemas.microsoft.com/office/powerpoint/2010/main" val="2234275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FE19-77B9-274C-5222-F033B18C37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72A6A8-6A78-E5D1-2A2B-063A9152791D}"/>
              </a:ext>
            </a:extLst>
          </p:cNvPr>
          <p:cNvPicPr>
            <a:picLocks noChangeAspect="1"/>
          </p:cNvPicPr>
          <p:nvPr/>
        </p:nvPicPr>
        <p:blipFill>
          <a:blip r:embed="rId2"/>
          <a:stretch>
            <a:fillRect/>
          </a:stretch>
        </p:blipFill>
        <p:spPr>
          <a:xfrm>
            <a:off x="3642610" y="4832427"/>
            <a:ext cx="4906780" cy="1969465"/>
          </a:xfrm>
          <a:prstGeom prst="rect">
            <a:avLst/>
          </a:prstGeom>
        </p:spPr>
      </p:pic>
      <p:sp>
        <p:nvSpPr>
          <p:cNvPr id="6" name="TextBox 5">
            <a:extLst>
              <a:ext uri="{FF2B5EF4-FFF2-40B4-BE49-F238E27FC236}">
                <a16:creationId xmlns:a16="http://schemas.microsoft.com/office/drawing/2014/main" id="{DC0BFAA3-AC1A-82B4-F6E1-DAFE8BB16F25}"/>
              </a:ext>
            </a:extLst>
          </p:cNvPr>
          <p:cNvSpPr txBox="1"/>
          <p:nvPr/>
        </p:nvSpPr>
        <p:spPr>
          <a:xfrm>
            <a:off x="970644" y="319874"/>
            <a:ext cx="10250711" cy="4832092"/>
          </a:xfrm>
          <a:prstGeom prst="rect">
            <a:avLst/>
          </a:prstGeom>
          <a:noFill/>
        </p:spPr>
        <p:txBody>
          <a:bodyPr wrap="square">
            <a:spAutoFit/>
          </a:bodyPr>
          <a:lstStyle/>
          <a:p>
            <a:pPr algn="ctr"/>
            <a:r>
              <a:rPr lang="en-US" sz="2800" b="1" dirty="0">
                <a:solidFill>
                  <a:srgbClr val="0963AE"/>
                </a:solidFill>
                <a:latin typeface="Arial" panose="020B0604020202020204" pitchFamily="34" charset="0"/>
              </a:rPr>
              <a:t>Upcoming Meetings</a:t>
            </a:r>
          </a:p>
          <a:p>
            <a:pPr algn="ctr"/>
            <a:endParaRPr lang="en-US" sz="2800" b="1" dirty="0">
              <a:solidFill>
                <a:srgbClr val="0963AE"/>
              </a:solidFill>
              <a:latin typeface="Arial" panose="020B0604020202020204" pitchFamily="34" charset="0"/>
            </a:endParaRPr>
          </a:p>
          <a:p>
            <a:pPr algn="ctr"/>
            <a:r>
              <a:rPr lang="en-US" sz="2800" b="1" dirty="0">
                <a:solidFill>
                  <a:srgbClr val="0963AE"/>
                </a:solidFill>
                <a:latin typeface="Arial" panose="020B0604020202020204" pitchFamily="34" charset="0"/>
              </a:rPr>
              <a:t>It’s Summer Break! Consider joining us at CRC in Omaha in July! </a:t>
            </a:r>
          </a:p>
          <a:p>
            <a:pPr algn="ctr"/>
            <a:endParaRPr lang="en-US" sz="2800" b="1" dirty="0">
              <a:solidFill>
                <a:srgbClr val="0963AE"/>
              </a:solidFill>
              <a:latin typeface="Arial" panose="020B0604020202020204" pitchFamily="34" charset="0"/>
            </a:endParaRPr>
          </a:p>
          <a:p>
            <a:pPr algn="ctr"/>
            <a:r>
              <a:rPr lang="en-US" sz="2800" b="1" dirty="0">
                <a:solidFill>
                  <a:srgbClr val="0963AE"/>
                </a:solidFill>
                <a:latin typeface="Arial" panose="020B0604020202020204" pitchFamily="34" charset="0"/>
              </a:rPr>
              <a:t>Watch your inboxes in August for the September Meeting.</a:t>
            </a:r>
          </a:p>
          <a:p>
            <a:pPr algn="ctr"/>
            <a:r>
              <a:rPr lang="en-US" sz="2800" b="1" dirty="0">
                <a:solidFill>
                  <a:srgbClr val="0963AE"/>
                </a:solidFill>
                <a:latin typeface="Arial" panose="020B0604020202020204" pitchFamily="34" charset="0"/>
              </a:rPr>
              <a:t>We are brining Rick Bock in from the cancelled December meeting. He will be presenting on the basics of steam system design.</a:t>
            </a:r>
          </a:p>
          <a:p>
            <a:pPr algn="ctr"/>
            <a:endParaRPr lang="en-US" sz="2800" b="1" dirty="0">
              <a:solidFill>
                <a:srgbClr val="0963AE"/>
              </a:solidFill>
              <a:latin typeface="Arial" panose="020B0604020202020204" pitchFamily="34" charset="0"/>
            </a:endParaRPr>
          </a:p>
          <a:p>
            <a:pPr algn="ctr"/>
            <a:endParaRPr lang="en-US" sz="2800" b="1" dirty="0">
              <a:solidFill>
                <a:srgbClr val="0963AE"/>
              </a:solidFill>
              <a:latin typeface="Arial" panose="020B0604020202020204" pitchFamily="34" charset="0"/>
            </a:endParaRPr>
          </a:p>
        </p:txBody>
      </p:sp>
    </p:spTree>
    <p:extLst>
      <p:ext uri="{BB962C8B-B14F-4D97-AF65-F5344CB8AC3E}">
        <p14:creationId xmlns:p14="http://schemas.microsoft.com/office/powerpoint/2010/main" val="1914269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F0489-C6FF-E7B2-3A72-6AE82BA2B5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52ED97-6043-A9EA-2D66-8F8B10E79CEA}"/>
              </a:ext>
            </a:extLst>
          </p:cNvPr>
          <p:cNvPicPr>
            <a:picLocks noChangeAspect="1"/>
          </p:cNvPicPr>
          <p:nvPr/>
        </p:nvPicPr>
        <p:blipFill>
          <a:blip r:embed="rId2"/>
          <a:stretch>
            <a:fillRect/>
          </a:stretch>
        </p:blipFill>
        <p:spPr>
          <a:xfrm>
            <a:off x="3642610" y="4832426"/>
            <a:ext cx="4906780" cy="1969465"/>
          </a:xfrm>
          <a:prstGeom prst="rect">
            <a:avLst/>
          </a:prstGeom>
        </p:spPr>
      </p:pic>
      <p:sp>
        <p:nvSpPr>
          <p:cNvPr id="6" name="TextBox 5">
            <a:extLst>
              <a:ext uri="{FF2B5EF4-FFF2-40B4-BE49-F238E27FC236}">
                <a16:creationId xmlns:a16="http://schemas.microsoft.com/office/drawing/2014/main" id="{C7841C67-B7F5-802E-D781-E357C0E801E8}"/>
              </a:ext>
            </a:extLst>
          </p:cNvPr>
          <p:cNvSpPr txBox="1"/>
          <p:nvPr/>
        </p:nvSpPr>
        <p:spPr>
          <a:xfrm>
            <a:off x="970644" y="319874"/>
            <a:ext cx="10250711" cy="39703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Upcoming Events: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50</a:t>
            </a:r>
            <a:r>
              <a:rPr kumimoji="0" lang="en-US" sz="2800" b="1" i="0" u="none" strike="noStrike" kern="1200" cap="none" spc="0" normalizeH="0" baseline="30000" noProof="0" dirty="0">
                <a:ln>
                  <a:noFill/>
                </a:ln>
                <a:solidFill>
                  <a:srgbClr val="0963AE"/>
                </a:solidFill>
                <a:effectLst/>
                <a:uLnTx/>
                <a:uFillTx/>
                <a:latin typeface="Arial" panose="020B0604020202020204" pitchFamily="34" charset="0"/>
                <a:ea typeface="+mn-ea"/>
                <a:cs typeface="+mn-cs"/>
              </a:rPr>
              <a:t>th</a:t>
            </a: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 Annual Golf Tournament: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May 15,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St Andrew’s Golf Club – Overland Park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1" dirty="0">
              <a:solidFill>
                <a:srgbClr val="0963AE"/>
              </a:solidFill>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rPr>
              <a:t>Team Registrations and Sponsorships are still available! See the website for sign up information.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963A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67513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12BF-4E18-A061-32D2-2B91E138C7F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84A621-9390-BBBE-DB6B-2C2D55803192}"/>
              </a:ext>
            </a:extLst>
          </p:cNvPr>
          <p:cNvPicPr>
            <a:picLocks noChangeAspect="1"/>
          </p:cNvPicPr>
          <p:nvPr/>
        </p:nvPicPr>
        <p:blipFill>
          <a:blip r:embed="rId2"/>
          <a:stretch>
            <a:fillRect/>
          </a:stretch>
        </p:blipFill>
        <p:spPr>
          <a:xfrm>
            <a:off x="3642610" y="4832427"/>
            <a:ext cx="4906780" cy="1969465"/>
          </a:xfrm>
          <a:prstGeom prst="rect">
            <a:avLst/>
          </a:prstGeom>
        </p:spPr>
      </p:pic>
      <p:sp>
        <p:nvSpPr>
          <p:cNvPr id="6" name="TextBox 5">
            <a:extLst>
              <a:ext uri="{FF2B5EF4-FFF2-40B4-BE49-F238E27FC236}">
                <a16:creationId xmlns:a16="http://schemas.microsoft.com/office/drawing/2014/main" id="{DC0557EB-3EFA-FA66-9C25-ACD740045A41}"/>
              </a:ext>
            </a:extLst>
          </p:cNvPr>
          <p:cNvSpPr txBox="1"/>
          <p:nvPr/>
        </p:nvSpPr>
        <p:spPr>
          <a:xfrm>
            <a:off x="970644" y="319874"/>
            <a:ext cx="10250711" cy="4401205"/>
          </a:xfrm>
          <a:prstGeom prst="rect">
            <a:avLst/>
          </a:prstGeom>
          <a:noFill/>
        </p:spPr>
        <p:txBody>
          <a:bodyPr wrap="square">
            <a:spAutoFit/>
          </a:bodyPr>
          <a:lstStyle/>
          <a:p>
            <a:pPr algn="ctr"/>
            <a:r>
              <a:rPr lang="en-US" sz="2800" b="1" dirty="0">
                <a:solidFill>
                  <a:srgbClr val="0963AE"/>
                </a:solidFill>
                <a:latin typeface="Arial" panose="020B0604020202020204" pitchFamily="34" charset="0"/>
              </a:rPr>
              <a:t>Sustainability Update</a:t>
            </a:r>
          </a:p>
          <a:p>
            <a:pPr algn="ctr"/>
            <a:endParaRPr lang="en-US" sz="2800" b="1" dirty="0">
              <a:solidFill>
                <a:srgbClr val="0963AE"/>
              </a:solidFill>
              <a:latin typeface="Arial" panose="020B0604020202020204" pitchFamily="34" charset="0"/>
            </a:endParaRPr>
          </a:p>
          <a:p>
            <a:pPr algn="ctr"/>
            <a:r>
              <a:rPr lang="en-US" sz="2800" b="1" dirty="0">
                <a:solidFill>
                  <a:srgbClr val="0963AE"/>
                </a:solidFill>
                <a:latin typeface="Arial" panose="020B0604020202020204" pitchFamily="34" charset="0"/>
              </a:rPr>
              <a:t>We will continue recycling the past Product Directories at monthly meetings all year next year.</a:t>
            </a:r>
          </a:p>
          <a:p>
            <a:pPr algn="ctr"/>
            <a:endParaRPr lang="en-US" sz="2800" b="1" dirty="0">
              <a:solidFill>
                <a:srgbClr val="0963AE"/>
              </a:solidFill>
              <a:latin typeface="Arial" panose="020B0604020202020204" pitchFamily="34" charset="0"/>
            </a:endParaRPr>
          </a:p>
          <a:p>
            <a:pPr algn="ctr"/>
            <a:r>
              <a:rPr lang="en-US" sz="2800" b="1" dirty="0">
                <a:solidFill>
                  <a:srgbClr val="0963AE"/>
                </a:solidFill>
                <a:latin typeface="Arial" panose="020B0604020202020204" pitchFamily="34" charset="0"/>
              </a:rPr>
              <a:t>Please bring any older Product Directories (without the spiral binding) that you would like to recycle to assist us in this effort!</a:t>
            </a:r>
          </a:p>
          <a:p>
            <a:pPr algn="ctr"/>
            <a:endParaRPr lang="en-US" sz="2800" b="1" dirty="0">
              <a:solidFill>
                <a:srgbClr val="0963AE"/>
              </a:solidFill>
              <a:latin typeface="Arial" panose="020B0604020202020204" pitchFamily="34" charset="0"/>
            </a:endParaRPr>
          </a:p>
          <a:p>
            <a:pPr algn="ctr"/>
            <a:endParaRPr lang="en-US" sz="2800" b="1" dirty="0">
              <a:solidFill>
                <a:srgbClr val="0963AE"/>
              </a:solidFill>
              <a:latin typeface="Arial" panose="020B0604020202020204" pitchFamily="34" charset="0"/>
            </a:endParaRPr>
          </a:p>
        </p:txBody>
      </p:sp>
    </p:spTree>
    <p:extLst>
      <p:ext uri="{BB962C8B-B14F-4D97-AF65-F5344CB8AC3E}">
        <p14:creationId xmlns:p14="http://schemas.microsoft.com/office/powerpoint/2010/main" val="209215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9DF5D-4BDC-7213-FFBF-797A2912A3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28447B-EC8C-F203-8673-55DD89D70D22}"/>
              </a:ext>
            </a:extLst>
          </p:cNvPr>
          <p:cNvPicPr>
            <a:picLocks noChangeAspect="1"/>
          </p:cNvPicPr>
          <p:nvPr/>
        </p:nvPicPr>
        <p:blipFill>
          <a:blip r:embed="rId2"/>
          <a:stretch>
            <a:fillRect/>
          </a:stretch>
        </p:blipFill>
        <p:spPr>
          <a:xfrm>
            <a:off x="3642610" y="4832427"/>
            <a:ext cx="4906780" cy="1969465"/>
          </a:xfrm>
          <a:prstGeom prst="rect">
            <a:avLst/>
          </a:prstGeom>
        </p:spPr>
      </p:pic>
      <p:sp>
        <p:nvSpPr>
          <p:cNvPr id="6" name="TextBox 5">
            <a:extLst>
              <a:ext uri="{FF2B5EF4-FFF2-40B4-BE49-F238E27FC236}">
                <a16:creationId xmlns:a16="http://schemas.microsoft.com/office/drawing/2014/main" id="{6CAD1D09-BEF7-53EA-99C7-C4BE38FC4A5F}"/>
              </a:ext>
            </a:extLst>
          </p:cNvPr>
          <p:cNvSpPr txBox="1"/>
          <p:nvPr/>
        </p:nvSpPr>
        <p:spPr>
          <a:xfrm>
            <a:off x="970644" y="319874"/>
            <a:ext cx="10250711" cy="5509200"/>
          </a:xfrm>
          <a:prstGeom prst="rect">
            <a:avLst/>
          </a:prstGeom>
          <a:noFill/>
        </p:spPr>
        <p:txBody>
          <a:bodyPr wrap="square">
            <a:spAutoFit/>
          </a:bodyPr>
          <a:lstStyle/>
          <a:p>
            <a:pPr algn="ctr"/>
            <a:r>
              <a:rPr lang="en-US" sz="2800" b="1" dirty="0">
                <a:solidFill>
                  <a:srgbClr val="0963AE"/>
                </a:solidFill>
                <a:latin typeface="Arial" panose="020B0604020202020204" pitchFamily="34" charset="0"/>
              </a:rPr>
              <a:t>Government Affairs Update</a:t>
            </a:r>
          </a:p>
          <a:p>
            <a:pPr algn="ctr"/>
            <a:endParaRPr lang="en-US" sz="2800" b="1" dirty="0">
              <a:solidFill>
                <a:srgbClr val="0963AE"/>
              </a:solidFill>
              <a:latin typeface="Arial" panose="020B0604020202020204" pitchFamily="34" charset="0"/>
            </a:endParaRPr>
          </a:p>
          <a:p>
            <a:pPr algn="ctr"/>
            <a:r>
              <a:rPr lang="en-US" sz="2400" b="1" dirty="0">
                <a:solidFill>
                  <a:srgbClr val="0963AE"/>
                </a:solidFill>
                <a:latin typeface="Arial" panose="020B0604020202020204" pitchFamily="34" charset="0"/>
              </a:rPr>
              <a:t>We had delegations of advocates go to both the Kansas and Missouri Legislatures for Day on the Hill events this year. Thank you to all who attended these events!</a:t>
            </a:r>
          </a:p>
          <a:p>
            <a:pPr algn="ctr"/>
            <a:r>
              <a:rPr lang="en-US" sz="2400" b="1" dirty="0">
                <a:solidFill>
                  <a:srgbClr val="0963AE"/>
                </a:solidFill>
                <a:latin typeface="Arial" panose="020B0604020202020204" pitchFamily="34" charset="0"/>
              </a:rPr>
              <a:t>They were both well attended by the GAC committee and included Jonathan Smith, DRC Region IX who attended the MO event. MO is presently evaluating legislation that will roll back energy code adoptions throughout the state and limit the ability of local jurisdictions to require a newer or more stringent code. ASHRAE is watching this unfold and advocating against the proposed legislation.</a:t>
            </a:r>
          </a:p>
          <a:p>
            <a:pPr algn="ctr"/>
            <a:endParaRPr lang="en-US" sz="2800" b="1" dirty="0">
              <a:solidFill>
                <a:srgbClr val="0963AE"/>
              </a:solidFill>
              <a:latin typeface="Arial" panose="020B0604020202020204" pitchFamily="34" charset="0"/>
            </a:endParaRPr>
          </a:p>
          <a:p>
            <a:pPr algn="ctr"/>
            <a:endParaRPr lang="en-US" sz="2800" b="1" dirty="0">
              <a:solidFill>
                <a:srgbClr val="0963AE"/>
              </a:solidFill>
              <a:latin typeface="Arial" panose="020B0604020202020204" pitchFamily="34" charset="0"/>
            </a:endParaRPr>
          </a:p>
        </p:txBody>
      </p:sp>
    </p:spTree>
    <p:extLst>
      <p:ext uri="{BB962C8B-B14F-4D97-AF65-F5344CB8AC3E}">
        <p14:creationId xmlns:p14="http://schemas.microsoft.com/office/powerpoint/2010/main" val="1637217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2A853-8255-4912-EDEC-595F962636C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4D3DA6D-A91B-E1A8-D029-0797706E7BFD}"/>
              </a:ext>
            </a:extLst>
          </p:cNvPr>
          <p:cNvPicPr>
            <a:picLocks noChangeAspect="1"/>
          </p:cNvPicPr>
          <p:nvPr/>
        </p:nvPicPr>
        <p:blipFill>
          <a:blip r:embed="rId2"/>
          <a:stretch>
            <a:fillRect/>
          </a:stretch>
        </p:blipFill>
        <p:spPr>
          <a:xfrm>
            <a:off x="3055355" y="2318786"/>
            <a:ext cx="6081287" cy="883997"/>
          </a:xfrm>
          <a:prstGeom prst="rect">
            <a:avLst/>
          </a:prstGeom>
        </p:spPr>
      </p:pic>
      <p:pic>
        <p:nvPicPr>
          <p:cNvPr id="8" name="Picture 7">
            <a:extLst>
              <a:ext uri="{FF2B5EF4-FFF2-40B4-BE49-F238E27FC236}">
                <a16:creationId xmlns:a16="http://schemas.microsoft.com/office/drawing/2014/main" id="{9228104E-D459-EADA-D581-D43B2FEAA598}"/>
              </a:ext>
            </a:extLst>
          </p:cNvPr>
          <p:cNvPicPr>
            <a:picLocks noChangeAspect="1"/>
          </p:cNvPicPr>
          <p:nvPr/>
        </p:nvPicPr>
        <p:blipFill>
          <a:blip r:embed="rId3"/>
          <a:stretch>
            <a:fillRect/>
          </a:stretch>
        </p:blipFill>
        <p:spPr>
          <a:xfrm>
            <a:off x="3837506" y="4814453"/>
            <a:ext cx="4906780" cy="1969465"/>
          </a:xfrm>
          <a:prstGeom prst="rect">
            <a:avLst/>
          </a:prstGeom>
        </p:spPr>
      </p:pic>
    </p:spTree>
    <p:extLst>
      <p:ext uri="{BB962C8B-B14F-4D97-AF65-F5344CB8AC3E}">
        <p14:creationId xmlns:p14="http://schemas.microsoft.com/office/powerpoint/2010/main" val="373918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059936-7233-C3D8-440C-7AA7EA604FA8}"/>
              </a:ext>
            </a:extLst>
          </p:cNvPr>
          <p:cNvSpPr txBox="1"/>
          <p:nvPr/>
        </p:nvSpPr>
        <p:spPr>
          <a:xfrm>
            <a:off x="665660" y="0"/>
            <a:ext cx="11678740" cy="1200329"/>
          </a:xfrm>
          <a:prstGeom prst="rect">
            <a:avLst/>
          </a:prstGeom>
          <a:noFill/>
        </p:spPr>
        <p:txBody>
          <a:bodyPr wrap="square" rtlCol="0">
            <a:spAutoFit/>
          </a:bodyPr>
          <a:lstStyle/>
          <a:p>
            <a:pPr algn="l" fontAlgn="base">
              <a:buNone/>
            </a:pPr>
            <a:r>
              <a:rPr lang="en-US" sz="3600" b="1" i="0" dirty="0">
                <a:solidFill>
                  <a:schemeClr val="tx2">
                    <a:lumMod val="75000"/>
                    <a:lumOff val="25000"/>
                  </a:schemeClr>
                </a:solidFill>
                <a:effectLst/>
                <a:latin typeface="aktiv-grotesk-condensed"/>
              </a:rPr>
              <a:t>Room Pressurizatio</a:t>
            </a:r>
            <a:r>
              <a:rPr lang="en-US" sz="3600" b="1" dirty="0">
                <a:solidFill>
                  <a:schemeClr val="tx2">
                    <a:lumMod val="75000"/>
                    <a:lumOff val="25000"/>
                  </a:schemeClr>
                </a:solidFill>
                <a:latin typeface="aktiv-grotesk-condensed"/>
              </a:rPr>
              <a:t>n Solutions for Critical Spaces</a:t>
            </a:r>
            <a:endParaRPr lang="en-US" sz="3600" b="1" i="0" dirty="0">
              <a:solidFill>
                <a:schemeClr val="tx2">
                  <a:lumMod val="75000"/>
                  <a:lumOff val="25000"/>
                </a:schemeClr>
              </a:solidFill>
              <a:effectLst/>
              <a:latin typeface="aktiv-grotesk-condensed"/>
            </a:endParaRPr>
          </a:p>
          <a:p>
            <a:r>
              <a:rPr lang="en-US" sz="3600" dirty="0">
                <a:solidFill>
                  <a:schemeClr val="tx2">
                    <a:lumMod val="75000"/>
                    <a:lumOff val="25000"/>
                  </a:schemeClr>
                </a:solidFill>
              </a:rPr>
              <a:t>Presented by : Curtis Carrick</a:t>
            </a:r>
          </a:p>
        </p:txBody>
      </p:sp>
      <p:sp>
        <p:nvSpPr>
          <p:cNvPr id="15" name="TextBox 14">
            <a:extLst>
              <a:ext uri="{FF2B5EF4-FFF2-40B4-BE49-F238E27FC236}">
                <a16:creationId xmlns:a16="http://schemas.microsoft.com/office/drawing/2014/main" id="{40E75ABB-8FE5-33E3-D744-56A3D215A4FF}"/>
              </a:ext>
            </a:extLst>
          </p:cNvPr>
          <p:cNvSpPr txBox="1"/>
          <p:nvPr/>
        </p:nvSpPr>
        <p:spPr>
          <a:xfrm>
            <a:off x="4535274" y="2565448"/>
            <a:ext cx="6172200" cy="2308324"/>
          </a:xfrm>
          <a:prstGeom prst="rect">
            <a:avLst/>
          </a:prstGeom>
          <a:noFill/>
        </p:spPr>
        <p:txBody>
          <a:bodyPr wrap="square">
            <a:spAutoFit/>
          </a:bodyPr>
          <a:lstStyle/>
          <a:p>
            <a:pPr fontAlgn="base"/>
            <a:r>
              <a:rPr lang="en-US" dirty="0">
                <a:solidFill>
                  <a:schemeClr val="tx2">
                    <a:lumMod val="75000"/>
                    <a:lumOff val="25000"/>
                  </a:schemeClr>
                </a:solidFill>
              </a:rPr>
              <a:t>Curtis Carrick is part of the Technical Sales team at Antec Controls by Price. He holds a Masters in Mechanical Engineering (2012) and has been with Price Industries for over 13 years – the last 6 years with Antec Controls. His technical background is focused on valve technology and controls applied within critical spaces, though he is also very passionate about valve acoustics.</a:t>
            </a:r>
          </a:p>
          <a:p>
            <a:pPr fontAlgn="base"/>
            <a:r>
              <a:rPr lang="en-US" dirty="0"/>
              <a:t> </a:t>
            </a:r>
          </a:p>
        </p:txBody>
      </p:sp>
      <p:pic>
        <p:nvPicPr>
          <p:cNvPr id="3" name="Picture 2">
            <a:extLst>
              <a:ext uri="{FF2B5EF4-FFF2-40B4-BE49-F238E27FC236}">
                <a16:creationId xmlns:a16="http://schemas.microsoft.com/office/drawing/2014/main" id="{C1B3B721-3FDD-2139-2B28-7E4FA6455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742" y="2381738"/>
            <a:ext cx="3277690" cy="2675745"/>
          </a:xfrm>
          <a:prstGeom prst="rect">
            <a:avLst/>
          </a:prstGeom>
        </p:spPr>
      </p:pic>
    </p:spTree>
    <p:extLst>
      <p:ext uri="{BB962C8B-B14F-4D97-AF65-F5344CB8AC3E}">
        <p14:creationId xmlns:p14="http://schemas.microsoft.com/office/powerpoint/2010/main" val="2393678896"/>
      </p:ext>
    </p:extLst>
  </p:cSld>
  <p:clrMapOvr>
    <a:masterClrMapping/>
  </p:clrMapOvr>
</p:sld>
</file>

<file path=ppt/theme/theme1.xml><?xml version="1.0" encoding="utf-8"?>
<a:theme xmlns:a="http://schemas.openxmlformats.org/drawingml/2006/main" name="Custom">
  <a:themeElements>
    <a:clrScheme name="RMM v1">
      <a:dk1>
        <a:srgbClr val="101820"/>
      </a:dk1>
      <a:lt1>
        <a:srgbClr val="FFFFFF"/>
      </a:lt1>
      <a:dk2>
        <a:srgbClr val="97999B"/>
      </a:dk2>
      <a:lt2>
        <a:srgbClr val="C8C9C7"/>
      </a:lt2>
      <a:accent1>
        <a:srgbClr val="234699"/>
      </a:accent1>
      <a:accent2>
        <a:srgbClr val="B11F33"/>
      </a:accent2>
      <a:accent3>
        <a:srgbClr val="2A3853"/>
      </a:accent3>
      <a:accent4>
        <a:srgbClr val="101820"/>
      </a:accent4>
      <a:accent5>
        <a:srgbClr val="97999B"/>
      </a:accent5>
      <a:accent6>
        <a:srgbClr val="C8C9C7"/>
      </a:accent6>
      <a:hlink>
        <a:srgbClr val="2A3853"/>
      </a:hlink>
      <a:folHlink>
        <a:srgbClr val="B11F33"/>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0BAC1AC2C84A4C8EC6D590CDF97617" ma:contentTypeVersion="23" ma:contentTypeDescription="Create a new document." ma:contentTypeScope="" ma:versionID="30d7d3814e934d215a6353262707df24">
  <xsd:schema xmlns:xsd="http://www.w3.org/2001/XMLSchema" xmlns:xs="http://www.w3.org/2001/XMLSchema" xmlns:p="http://schemas.microsoft.com/office/2006/metadata/properties" xmlns:ns2="2861bed1-cff6-4fa4-8a0c-1d6ef745052f" xmlns:ns3="244ecad5-d6e9-4ba1-a18b-4b3f3b1fe195" targetNamespace="http://schemas.microsoft.com/office/2006/metadata/properties" ma:root="true" ma:fieldsID="97327b83aa48835cff3fab929e21258d" ns2:_="" ns3:_="">
    <xsd:import namespace="2861bed1-cff6-4fa4-8a0c-1d6ef745052f"/>
    <xsd:import namespace="244ecad5-d6e9-4ba1-a18b-4b3f3b1fe1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1bed1-cff6-4fa4-8a0c-1d6ef74505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6f9324a-a1c1-4380-a468-38598f55aa8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4ecad5-d6e9-4ba1-a18b-4b3f3b1fe19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1221054-be68-4921-88ae-f5c5e680a672}" ma:internalName="TaxCatchAll" ma:showField="CatchAllData" ma:web="244ecad5-d6e9-4ba1-a18b-4b3f3b1fe1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4ecad5-d6e9-4ba1-a18b-4b3f3b1fe195" xsi:nil="true"/>
    <MediaServiceKeyPoints xmlns="2861bed1-cff6-4fa4-8a0c-1d6ef745052f" xsi:nil="true"/>
    <lcf76f155ced4ddcb4097134ff3c332f xmlns="2861bed1-cff6-4fa4-8a0c-1d6ef74505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3E7C9F-0917-47C9-910B-8B5B8E0C45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1bed1-cff6-4fa4-8a0c-1d6ef745052f"/>
    <ds:schemaRef ds:uri="244ecad5-d6e9-4ba1-a18b-4b3f3b1fe1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4B194E-8B30-4377-8C59-ECFB902D2A2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 ds:uri="244ecad5-d6e9-4ba1-a18b-4b3f3b1fe195"/>
    <ds:schemaRef ds:uri="2861bed1-cff6-4fa4-8a0c-1d6ef745052f"/>
  </ds:schemaRefs>
</ds:datastoreItem>
</file>

<file path=customXml/itemProps3.xml><?xml version="1.0" encoding="utf-8"?>
<ds:datastoreItem xmlns:ds="http://schemas.openxmlformats.org/officeDocument/2006/customXml" ds:itemID="{C21FFAC0-05A2-416A-B06C-C248395482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{EC38D850-F1A8-49DA-B225-432DF59B5CD6}tf78853419_win32</Template>
  <TotalTime>4458</TotalTime>
  <Words>685</Words>
  <Application>Microsoft Office PowerPoint</Application>
  <PresentationFormat>Widescreen</PresentationFormat>
  <Paragraphs>62</Paragraphs>
  <Slides>14</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14</vt:i4>
      </vt:variant>
    </vt:vector>
  </HeadingPairs>
  <TitlesOfParts>
    <vt:vector size="27" baseType="lpstr">
      <vt:lpstr>aktiv-grotesk-condensed</vt:lpstr>
      <vt:lpstr>akzidenz-grotesk</vt:lpstr>
      <vt:lpstr>Aptos</vt:lpstr>
      <vt:lpstr>Aptos Display</vt:lpstr>
      <vt:lpstr>Arial</vt:lpstr>
      <vt:lpstr>Calibri</vt:lpstr>
      <vt:lpstr>Franklin Gothic Book</vt:lpstr>
      <vt:lpstr>Franklin Gothic Demi</vt:lpstr>
      <vt:lpstr>inherit</vt:lpstr>
      <vt:lpstr>Roboto</vt:lpstr>
      <vt:lpstr>Roboto Black</vt:lpstr>
      <vt:lpstr>Custom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Geagan</dc:creator>
  <cp:lastModifiedBy>Andrea Phillips</cp:lastModifiedBy>
  <cp:revision>18</cp:revision>
  <dcterms:created xsi:type="dcterms:W3CDTF">2024-10-29T14:49:32Z</dcterms:created>
  <dcterms:modified xsi:type="dcterms:W3CDTF">2026-04-26T15:24:45Z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0x0101000A0BAC1AC2C84A4C8EC6D590CDF97617</vt:lpwstr>
  </property>
  <property fmtid="{D5CDD505-2E9C-101B-9397-08002B2CF9AE}" pid="3" name="MediaServiceImageTags">
    <vt:lpwstr/>
  </property>
</Properties>
</file>